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5893" r:id="rId2"/>
    <p:sldId id="5855" r:id="rId3"/>
    <p:sldId id="5873" r:id="rId4"/>
    <p:sldId id="5874" r:id="rId5"/>
    <p:sldId id="5875" r:id="rId6"/>
    <p:sldId id="5876" r:id="rId7"/>
    <p:sldId id="5878" r:id="rId8"/>
    <p:sldId id="5877" r:id="rId9"/>
    <p:sldId id="5879" r:id="rId10"/>
    <p:sldId id="5880" r:id="rId11"/>
    <p:sldId id="5881" r:id="rId12"/>
    <p:sldId id="5882" r:id="rId13"/>
    <p:sldId id="5883" r:id="rId14"/>
    <p:sldId id="5885" r:id="rId15"/>
    <p:sldId id="5886" r:id="rId16"/>
    <p:sldId id="5884" r:id="rId17"/>
    <p:sldId id="5887" r:id="rId18"/>
    <p:sldId id="5888" r:id="rId19"/>
    <p:sldId id="5889" r:id="rId20"/>
    <p:sldId id="5890" r:id="rId21"/>
    <p:sldId id="5891" r:id="rId22"/>
    <p:sldId id="5894" r:id="rId23"/>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7" pos="5760" userDrawn="1">
          <p15:clr>
            <a:srgbClr val="A4A3A4"/>
          </p15:clr>
        </p15:guide>
        <p15:guide id="8" orient="horz" userDrawn="1">
          <p15:clr>
            <a:srgbClr val="A4A3A4"/>
          </p15:clr>
        </p15:guide>
        <p15:guide id="14" pos="385" userDrawn="1">
          <p15:clr>
            <a:srgbClr val="A4A3A4"/>
          </p15:clr>
        </p15:guide>
        <p15:guide id="15" userDrawn="1">
          <p15:clr>
            <a:srgbClr val="A4A3A4"/>
          </p15:clr>
        </p15:guide>
        <p15:guide id="21" orient="horz" pos="1620" userDrawn="1">
          <p15:clr>
            <a:srgbClr val="A4A3A4"/>
          </p15:clr>
        </p15:guide>
        <p15:guide id="22" pos="5375" userDrawn="1">
          <p15:clr>
            <a:srgbClr val="A4A3A4"/>
          </p15:clr>
        </p15:guide>
        <p15:guide id="24" orient="horz" pos="32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C8BF"/>
    <a:srgbClr val="1578C3"/>
    <a:srgbClr val="4BC1DD"/>
    <a:srgbClr val="EFD1BF"/>
    <a:srgbClr val="1E70B1"/>
    <a:srgbClr val="0A4C80"/>
    <a:srgbClr val="E4E4E4"/>
    <a:srgbClr val="2E2E2C"/>
    <a:srgbClr val="044A96"/>
    <a:srgbClr val="A27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E16E35-249A-4B82-AA82-E43FDF8ED221}" v="45" dt="2022-10-26T10:14:14.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6" autoAdjust="0"/>
    <p:restoredTop sz="95311" autoAdjust="0"/>
  </p:normalViewPr>
  <p:slideViewPr>
    <p:cSldViewPr>
      <p:cViewPr varScale="1">
        <p:scale>
          <a:sx n="88" d="100"/>
          <a:sy n="88" d="100"/>
        </p:scale>
        <p:origin x="928" y="88"/>
      </p:cViewPr>
      <p:guideLst>
        <p:guide pos="2880"/>
        <p:guide pos="5760"/>
        <p:guide orient="horz"/>
        <p:guide pos="385"/>
        <p:guide/>
        <p:guide orient="horz" pos="1620"/>
        <p:guide pos="5375"/>
        <p:guide orient="horz" pos="32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zhuo0825@gmail.com" userId="2964be1dbea0d011" providerId="LiveId" clId="{89E16E35-249A-4B82-AA82-E43FDF8ED221}"/>
    <pc:docChg chg="undo custSel addSld delSld modSld">
      <pc:chgData name="mazhuo0825@gmail.com" userId="2964be1dbea0d011" providerId="LiveId" clId="{89E16E35-249A-4B82-AA82-E43FDF8ED221}" dt="2022-10-26T10:14:24.973" v="654" actId="2696"/>
      <pc:docMkLst>
        <pc:docMk/>
      </pc:docMkLst>
      <pc:sldChg chg="del">
        <pc:chgData name="mazhuo0825@gmail.com" userId="2964be1dbea0d011" providerId="LiveId" clId="{89E16E35-249A-4B82-AA82-E43FDF8ED221}" dt="2022-10-26T09:45:40.543" v="1" actId="2696"/>
        <pc:sldMkLst>
          <pc:docMk/>
          <pc:sldMk cId="2895056914" sldId="295"/>
        </pc:sldMkLst>
      </pc:sldChg>
      <pc:sldChg chg="addSp delSp modSp mod">
        <pc:chgData name="mazhuo0825@gmail.com" userId="2964be1dbea0d011" providerId="LiveId" clId="{89E16E35-249A-4B82-AA82-E43FDF8ED221}" dt="2022-10-26T10:13:33.493" v="651" actId="404"/>
        <pc:sldMkLst>
          <pc:docMk/>
          <pc:sldMk cId="798530674" sldId="5855"/>
        </pc:sldMkLst>
        <pc:spChg chg="mod">
          <ac:chgData name="mazhuo0825@gmail.com" userId="2964be1dbea0d011" providerId="LiveId" clId="{89E16E35-249A-4B82-AA82-E43FDF8ED221}" dt="2022-10-26T10:13:33.493" v="651" actId="404"/>
          <ac:spMkLst>
            <pc:docMk/>
            <pc:sldMk cId="798530674" sldId="5855"/>
            <ac:spMk id="24" creationId="{00000000-0000-0000-0000-000000000000}"/>
          </ac:spMkLst>
        </pc:spChg>
        <pc:spChg chg="mod">
          <ac:chgData name="mazhuo0825@gmail.com" userId="2964be1dbea0d011" providerId="LiveId" clId="{89E16E35-249A-4B82-AA82-E43FDF8ED221}" dt="2022-10-26T10:11:51.376" v="559" actId="20577"/>
          <ac:spMkLst>
            <pc:docMk/>
            <pc:sldMk cId="798530674" sldId="5855"/>
            <ac:spMk id="34" creationId="{00000000-0000-0000-0000-000000000000}"/>
          </ac:spMkLst>
        </pc:spChg>
        <pc:spChg chg="add del mod">
          <ac:chgData name="mazhuo0825@gmail.com" userId="2964be1dbea0d011" providerId="LiveId" clId="{89E16E35-249A-4B82-AA82-E43FDF8ED221}" dt="2022-10-26T10:11:40.019" v="532" actId="20577"/>
          <ac:spMkLst>
            <pc:docMk/>
            <pc:sldMk cId="798530674" sldId="5855"/>
            <ac:spMk id="38" creationId="{00000000-0000-0000-0000-000000000000}"/>
          </ac:spMkLst>
        </pc:spChg>
        <pc:spChg chg="mod">
          <ac:chgData name="mazhuo0825@gmail.com" userId="2964be1dbea0d011" providerId="LiveId" clId="{89E16E35-249A-4B82-AA82-E43FDF8ED221}" dt="2022-10-26T10:12:09.167" v="590" actId="20577"/>
          <ac:spMkLst>
            <pc:docMk/>
            <pc:sldMk cId="798530674" sldId="5855"/>
            <ac:spMk id="39" creationId="{00000000-0000-0000-0000-000000000000}"/>
          </ac:spMkLst>
        </pc:spChg>
        <pc:spChg chg="mod">
          <ac:chgData name="mazhuo0825@gmail.com" userId="2964be1dbea0d011" providerId="LiveId" clId="{89E16E35-249A-4B82-AA82-E43FDF8ED221}" dt="2022-10-26T10:12:18.739" v="617" actId="20577"/>
          <ac:spMkLst>
            <pc:docMk/>
            <pc:sldMk cId="798530674" sldId="5855"/>
            <ac:spMk id="40" creationId="{00000000-0000-0000-0000-000000000000}"/>
          </ac:spMkLst>
        </pc:spChg>
      </pc:sldChg>
      <pc:sldChg chg="addSp delSp modSp del mod delAnim">
        <pc:chgData name="mazhuo0825@gmail.com" userId="2964be1dbea0d011" providerId="LiveId" clId="{89E16E35-249A-4B82-AA82-E43FDF8ED221}" dt="2022-10-26T10:01:48.697" v="422" actId="2696"/>
        <pc:sldMkLst>
          <pc:docMk/>
          <pc:sldMk cId="936932991" sldId="5870"/>
        </pc:sldMkLst>
        <pc:spChg chg="mod topLvl">
          <ac:chgData name="mazhuo0825@gmail.com" userId="2964be1dbea0d011" providerId="LiveId" clId="{89E16E35-249A-4B82-AA82-E43FDF8ED221}" dt="2022-10-26T09:48:17.969" v="42" actId="478"/>
          <ac:spMkLst>
            <pc:docMk/>
            <pc:sldMk cId="936932991" sldId="5870"/>
            <ac:spMk id="6" creationId="{00000000-0000-0000-0000-000000000000}"/>
          </ac:spMkLst>
        </pc:spChg>
        <pc:spChg chg="add del mod topLvl">
          <ac:chgData name="mazhuo0825@gmail.com" userId="2964be1dbea0d011" providerId="LiveId" clId="{89E16E35-249A-4B82-AA82-E43FDF8ED221}" dt="2022-10-26T09:49:34.623" v="60" actId="14100"/>
          <ac:spMkLst>
            <pc:docMk/>
            <pc:sldMk cId="936932991" sldId="5870"/>
            <ac:spMk id="8" creationId="{00000000-0000-0000-0000-000000000000}"/>
          </ac:spMkLst>
        </pc:spChg>
        <pc:spChg chg="del">
          <ac:chgData name="mazhuo0825@gmail.com" userId="2964be1dbea0d011" providerId="LiveId" clId="{89E16E35-249A-4B82-AA82-E43FDF8ED221}" dt="2022-10-26T09:49:59.319" v="61" actId="478"/>
          <ac:spMkLst>
            <pc:docMk/>
            <pc:sldMk cId="936932991" sldId="5870"/>
            <ac:spMk id="12" creationId="{00000000-0000-0000-0000-000000000000}"/>
          </ac:spMkLst>
        </pc:spChg>
        <pc:grpChg chg="add del">
          <ac:chgData name="mazhuo0825@gmail.com" userId="2964be1dbea0d011" providerId="LiveId" clId="{89E16E35-249A-4B82-AA82-E43FDF8ED221}" dt="2022-10-26T09:49:14.679" v="56" actId="478"/>
          <ac:grpSpMkLst>
            <pc:docMk/>
            <pc:sldMk cId="936932991" sldId="5870"/>
            <ac:grpSpMk id="9" creationId="{00000000-0000-0000-0000-000000000000}"/>
          </ac:grpSpMkLst>
        </pc:grpChg>
        <pc:picChg chg="mod">
          <ac:chgData name="mazhuo0825@gmail.com" userId="2964be1dbea0d011" providerId="LiveId" clId="{89E16E35-249A-4B82-AA82-E43FDF8ED221}" dt="2022-10-26T09:49:22.581" v="58" actId="1076"/>
          <ac:picMkLst>
            <pc:docMk/>
            <pc:sldMk cId="936932991" sldId="5870"/>
            <ac:picMk id="5" creationId="{00000000-0000-0000-0000-000000000000}"/>
          </ac:picMkLst>
        </pc:picChg>
        <pc:picChg chg="del">
          <ac:chgData name="mazhuo0825@gmail.com" userId="2964be1dbea0d011" providerId="LiveId" clId="{89E16E35-249A-4B82-AA82-E43FDF8ED221}" dt="2022-10-26T09:45:19.526" v="0" actId="478"/>
          <ac:picMkLst>
            <pc:docMk/>
            <pc:sldMk cId="936932991" sldId="5870"/>
            <ac:picMk id="20" creationId="{00000000-0000-0000-0000-000000000000}"/>
          </ac:picMkLst>
        </pc:picChg>
      </pc:sldChg>
      <pc:sldChg chg="del">
        <pc:chgData name="mazhuo0825@gmail.com" userId="2964be1dbea0d011" providerId="LiveId" clId="{89E16E35-249A-4B82-AA82-E43FDF8ED221}" dt="2022-10-26T10:14:24.973" v="654" actId="2696"/>
        <pc:sldMkLst>
          <pc:docMk/>
          <pc:sldMk cId="1788052032" sldId="5892"/>
        </pc:sldMkLst>
      </pc:sldChg>
      <pc:sldChg chg="addSp delSp modSp add mod">
        <pc:chgData name="mazhuo0825@gmail.com" userId="2964be1dbea0d011" providerId="LiveId" clId="{89E16E35-249A-4B82-AA82-E43FDF8ED221}" dt="2022-10-26T10:06:21.986" v="468" actId="14100"/>
        <pc:sldMkLst>
          <pc:docMk/>
          <pc:sldMk cId="1662075562" sldId="5893"/>
        </pc:sldMkLst>
        <pc:spChg chg="add mod">
          <ac:chgData name="mazhuo0825@gmail.com" userId="2964be1dbea0d011" providerId="LiveId" clId="{89E16E35-249A-4B82-AA82-E43FDF8ED221}" dt="2022-10-26T09:57:21.404" v="299" actId="1037"/>
          <ac:spMkLst>
            <pc:docMk/>
            <pc:sldMk cId="1662075562" sldId="5893"/>
            <ac:spMk id="2" creationId="{185C7813-A548-C642-1282-30C754CF2225}"/>
          </ac:spMkLst>
        </pc:spChg>
        <pc:spChg chg="add mod">
          <ac:chgData name="mazhuo0825@gmail.com" userId="2964be1dbea0d011" providerId="LiveId" clId="{89E16E35-249A-4B82-AA82-E43FDF8ED221}" dt="2022-10-26T09:57:21.404" v="299" actId="1037"/>
          <ac:spMkLst>
            <pc:docMk/>
            <pc:sldMk cId="1662075562" sldId="5893"/>
            <ac:spMk id="3" creationId="{B5519667-6FB7-F381-B110-A5CB7223F9DE}"/>
          </ac:spMkLst>
        </pc:spChg>
        <pc:spChg chg="mod topLvl">
          <ac:chgData name="mazhuo0825@gmail.com" userId="2964be1dbea0d011" providerId="LiveId" clId="{89E16E35-249A-4B82-AA82-E43FDF8ED221}" dt="2022-10-26T09:57:21.404" v="299" actId="1037"/>
          <ac:spMkLst>
            <pc:docMk/>
            <pc:sldMk cId="1662075562" sldId="5893"/>
            <ac:spMk id="6" creationId="{00000000-0000-0000-0000-000000000000}"/>
          </ac:spMkLst>
        </pc:spChg>
        <pc:spChg chg="del topLvl">
          <ac:chgData name="mazhuo0825@gmail.com" userId="2964be1dbea0d011" providerId="LiveId" clId="{89E16E35-249A-4B82-AA82-E43FDF8ED221}" dt="2022-10-26T09:50:51.139" v="63" actId="478"/>
          <ac:spMkLst>
            <pc:docMk/>
            <pc:sldMk cId="1662075562" sldId="5893"/>
            <ac:spMk id="8" creationId="{00000000-0000-0000-0000-000000000000}"/>
          </ac:spMkLst>
        </pc:spChg>
        <pc:spChg chg="mod">
          <ac:chgData name="mazhuo0825@gmail.com" userId="2964be1dbea0d011" providerId="LiveId" clId="{89E16E35-249A-4B82-AA82-E43FDF8ED221}" dt="2022-10-26T10:06:21.986" v="468" actId="14100"/>
          <ac:spMkLst>
            <pc:docMk/>
            <pc:sldMk cId="1662075562" sldId="5893"/>
            <ac:spMk id="10" creationId="{00000000-0000-0000-0000-000000000000}"/>
          </ac:spMkLst>
        </pc:spChg>
        <pc:spChg chg="del">
          <ac:chgData name="mazhuo0825@gmail.com" userId="2964be1dbea0d011" providerId="LiveId" clId="{89E16E35-249A-4B82-AA82-E43FDF8ED221}" dt="2022-10-26T09:57:32.402" v="300" actId="478"/>
          <ac:spMkLst>
            <pc:docMk/>
            <pc:sldMk cId="1662075562" sldId="5893"/>
            <ac:spMk id="12" creationId="{00000000-0000-0000-0000-000000000000}"/>
          </ac:spMkLst>
        </pc:spChg>
        <pc:grpChg chg="del">
          <ac:chgData name="mazhuo0825@gmail.com" userId="2964be1dbea0d011" providerId="LiveId" clId="{89E16E35-249A-4B82-AA82-E43FDF8ED221}" dt="2022-10-26T09:50:51.139" v="63" actId="478"/>
          <ac:grpSpMkLst>
            <pc:docMk/>
            <pc:sldMk cId="1662075562" sldId="5893"/>
            <ac:grpSpMk id="9" creationId="{00000000-0000-0000-0000-000000000000}"/>
          </ac:grpSpMkLst>
        </pc:grpChg>
        <pc:picChg chg="mod">
          <ac:chgData name="mazhuo0825@gmail.com" userId="2964be1dbea0d011" providerId="LiveId" clId="{89E16E35-249A-4B82-AA82-E43FDF8ED221}" dt="2022-10-26T10:05:07.793" v="462" actId="1076"/>
          <ac:picMkLst>
            <pc:docMk/>
            <pc:sldMk cId="1662075562" sldId="5893"/>
            <ac:picMk id="4" creationId="{00000000-0000-0000-0000-000000000000}"/>
          </ac:picMkLst>
        </pc:picChg>
        <pc:picChg chg="mod modCrop">
          <ac:chgData name="mazhuo0825@gmail.com" userId="2964be1dbea0d011" providerId="LiveId" clId="{89E16E35-249A-4B82-AA82-E43FDF8ED221}" dt="2022-10-26T09:57:21.404" v="299" actId="1037"/>
          <ac:picMkLst>
            <pc:docMk/>
            <pc:sldMk cId="1662075562" sldId="5893"/>
            <ac:picMk id="5" creationId="{00000000-0000-0000-0000-000000000000}"/>
          </ac:picMkLst>
        </pc:picChg>
      </pc:sldChg>
      <pc:sldChg chg="modSp add mod">
        <pc:chgData name="mazhuo0825@gmail.com" userId="2964be1dbea0d011" providerId="LiveId" clId="{89E16E35-249A-4B82-AA82-E43FDF8ED221}" dt="2022-10-26T10:14:16.700" v="653" actId="1076"/>
        <pc:sldMkLst>
          <pc:docMk/>
          <pc:sldMk cId="4122888455" sldId="5894"/>
        </pc:sldMkLst>
        <pc:picChg chg="mod">
          <ac:chgData name="mazhuo0825@gmail.com" userId="2964be1dbea0d011" providerId="LiveId" clId="{89E16E35-249A-4B82-AA82-E43FDF8ED221}" dt="2022-10-26T10:14:16.700" v="653" actId="1076"/>
          <ac:picMkLst>
            <pc:docMk/>
            <pc:sldMk cId="4122888455" sldId="5894"/>
            <ac:picMk id="5" creationId="{00000000-0000-0000-0000-000000000000}"/>
          </ac:picMkLst>
        </pc:picChg>
      </pc:sldChg>
      <pc:sldMasterChg chg="delSldLayout">
        <pc:chgData name="mazhuo0825@gmail.com" userId="2964be1dbea0d011" providerId="LiveId" clId="{89E16E35-249A-4B82-AA82-E43FDF8ED221}" dt="2022-10-26T09:45:40.543" v="1" actId="2696"/>
        <pc:sldMasterMkLst>
          <pc:docMk/>
          <pc:sldMasterMk cId="1602252746" sldId="2147483648"/>
        </pc:sldMasterMkLst>
        <pc:sldLayoutChg chg="del">
          <pc:chgData name="mazhuo0825@gmail.com" userId="2964be1dbea0d011" providerId="LiveId" clId="{89E16E35-249A-4B82-AA82-E43FDF8ED221}" dt="2022-10-26T09:45:40.543" v="1" actId="2696"/>
          <pc:sldLayoutMkLst>
            <pc:docMk/>
            <pc:sldMasterMk cId="1602252746" sldId="2147483648"/>
            <pc:sldLayoutMk cId="2839642940" sldId="214748374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t>2022/10/26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t>‹N°›</a:t>
            </a:fld>
            <a:endParaRPr lang="zh-CN" altLang="en-US"/>
          </a:p>
        </p:txBody>
      </p:sp>
    </p:spTree>
    <p:extLst>
      <p:ext uri="{BB962C8B-B14F-4D97-AF65-F5344CB8AC3E}">
        <p14:creationId xmlns:p14="http://schemas.microsoft.com/office/powerpoint/2010/main" val="1314216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t>2022/10/26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t>‹N°›</a:t>
            </a:fld>
            <a:endParaRPr lang="zh-CN" altLang="en-US"/>
          </a:p>
        </p:txBody>
      </p:sp>
    </p:spTree>
    <p:extLst>
      <p:ext uri="{BB962C8B-B14F-4D97-AF65-F5344CB8AC3E}">
        <p14:creationId xmlns:p14="http://schemas.microsoft.com/office/powerpoint/2010/main" val="698241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3</a:t>
            </a:fld>
            <a:endParaRPr lang="zh-CN" altLang="en-US"/>
          </a:p>
        </p:txBody>
      </p:sp>
    </p:spTree>
    <p:extLst>
      <p:ext uri="{BB962C8B-B14F-4D97-AF65-F5344CB8AC3E}">
        <p14:creationId xmlns:p14="http://schemas.microsoft.com/office/powerpoint/2010/main" val="101710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12</a:t>
            </a:fld>
            <a:endParaRPr lang="zh-CN" altLang="en-US"/>
          </a:p>
        </p:txBody>
      </p:sp>
    </p:spTree>
    <p:extLst>
      <p:ext uri="{BB962C8B-B14F-4D97-AF65-F5344CB8AC3E}">
        <p14:creationId xmlns:p14="http://schemas.microsoft.com/office/powerpoint/2010/main" val="1663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13</a:t>
            </a:fld>
            <a:endParaRPr lang="zh-CN" altLang="en-US"/>
          </a:p>
        </p:txBody>
      </p:sp>
    </p:spTree>
    <p:extLst>
      <p:ext uri="{BB962C8B-B14F-4D97-AF65-F5344CB8AC3E}">
        <p14:creationId xmlns:p14="http://schemas.microsoft.com/office/powerpoint/2010/main" val="2939656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14</a:t>
            </a:fld>
            <a:endParaRPr lang="zh-CN" altLang="en-US"/>
          </a:p>
        </p:txBody>
      </p:sp>
    </p:spTree>
    <p:extLst>
      <p:ext uri="{BB962C8B-B14F-4D97-AF65-F5344CB8AC3E}">
        <p14:creationId xmlns:p14="http://schemas.microsoft.com/office/powerpoint/2010/main" val="306118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15</a:t>
            </a:fld>
            <a:endParaRPr lang="zh-CN" altLang="en-US"/>
          </a:p>
        </p:txBody>
      </p:sp>
    </p:spTree>
    <p:extLst>
      <p:ext uri="{BB962C8B-B14F-4D97-AF65-F5344CB8AC3E}">
        <p14:creationId xmlns:p14="http://schemas.microsoft.com/office/powerpoint/2010/main" val="362826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16</a:t>
            </a:fld>
            <a:endParaRPr lang="zh-CN" altLang="en-US"/>
          </a:p>
        </p:txBody>
      </p:sp>
    </p:spTree>
    <p:extLst>
      <p:ext uri="{BB962C8B-B14F-4D97-AF65-F5344CB8AC3E}">
        <p14:creationId xmlns:p14="http://schemas.microsoft.com/office/powerpoint/2010/main" val="365631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17</a:t>
            </a:fld>
            <a:endParaRPr lang="zh-CN" altLang="en-US"/>
          </a:p>
        </p:txBody>
      </p:sp>
    </p:spTree>
    <p:extLst>
      <p:ext uri="{BB962C8B-B14F-4D97-AF65-F5344CB8AC3E}">
        <p14:creationId xmlns:p14="http://schemas.microsoft.com/office/powerpoint/2010/main" val="295990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18</a:t>
            </a:fld>
            <a:endParaRPr lang="zh-CN" altLang="en-US"/>
          </a:p>
        </p:txBody>
      </p:sp>
    </p:spTree>
    <p:extLst>
      <p:ext uri="{BB962C8B-B14F-4D97-AF65-F5344CB8AC3E}">
        <p14:creationId xmlns:p14="http://schemas.microsoft.com/office/powerpoint/2010/main" val="2555348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19</a:t>
            </a:fld>
            <a:endParaRPr lang="zh-CN" altLang="en-US"/>
          </a:p>
        </p:txBody>
      </p:sp>
    </p:spTree>
    <p:extLst>
      <p:ext uri="{BB962C8B-B14F-4D97-AF65-F5344CB8AC3E}">
        <p14:creationId xmlns:p14="http://schemas.microsoft.com/office/powerpoint/2010/main" val="291444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20</a:t>
            </a:fld>
            <a:endParaRPr lang="zh-CN" altLang="en-US"/>
          </a:p>
        </p:txBody>
      </p:sp>
    </p:spTree>
    <p:extLst>
      <p:ext uri="{BB962C8B-B14F-4D97-AF65-F5344CB8AC3E}">
        <p14:creationId xmlns:p14="http://schemas.microsoft.com/office/powerpoint/2010/main" val="2513797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21</a:t>
            </a:fld>
            <a:endParaRPr lang="zh-CN" altLang="en-US"/>
          </a:p>
        </p:txBody>
      </p:sp>
    </p:spTree>
    <p:extLst>
      <p:ext uri="{BB962C8B-B14F-4D97-AF65-F5344CB8AC3E}">
        <p14:creationId xmlns:p14="http://schemas.microsoft.com/office/powerpoint/2010/main" val="143184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4</a:t>
            </a:fld>
            <a:endParaRPr lang="zh-CN" altLang="en-US"/>
          </a:p>
        </p:txBody>
      </p:sp>
    </p:spTree>
    <p:extLst>
      <p:ext uri="{BB962C8B-B14F-4D97-AF65-F5344CB8AC3E}">
        <p14:creationId xmlns:p14="http://schemas.microsoft.com/office/powerpoint/2010/main" val="347966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5</a:t>
            </a:fld>
            <a:endParaRPr lang="zh-CN" altLang="en-US"/>
          </a:p>
        </p:txBody>
      </p:sp>
    </p:spTree>
    <p:extLst>
      <p:ext uri="{BB962C8B-B14F-4D97-AF65-F5344CB8AC3E}">
        <p14:creationId xmlns:p14="http://schemas.microsoft.com/office/powerpoint/2010/main" val="246606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6</a:t>
            </a:fld>
            <a:endParaRPr lang="zh-CN" altLang="en-US"/>
          </a:p>
        </p:txBody>
      </p:sp>
    </p:spTree>
    <p:extLst>
      <p:ext uri="{BB962C8B-B14F-4D97-AF65-F5344CB8AC3E}">
        <p14:creationId xmlns:p14="http://schemas.microsoft.com/office/powerpoint/2010/main" val="303244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7</a:t>
            </a:fld>
            <a:endParaRPr lang="zh-CN" altLang="en-US"/>
          </a:p>
        </p:txBody>
      </p:sp>
    </p:spTree>
    <p:extLst>
      <p:ext uri="{BB962C8B-B14F-4D97-AF65-F5344CB8AC3E}">
        <p14:creationId xmlns:p14="http://schemas.microsoft.com/office/powerpoint/2010/main" val="416343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8</a:t>
            </a:fld>
            <a:endParaRPr lang="zh-CN" altLang="en-US"/>
          </a:p>
        </p:txBody>
      </p:sp>
    </p:spTree>
    <p:extLst>
      <p:ext uri="{BB962C8B-B14F-4D97-AF65-F5344CB8AC3E}">
        <p14:creationId xmlns:p14="http://schemas.microsoft.com/office/powerpoint/2010/main" val="222608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9</a:t>
            </a:fld>
            <a:endParaRPr lang="zh-CN" altLang="en-US"/>
          </a:p>
        </p:txBody>
      </p:sp>
    </p:spTree>
    <p:extLst>
      <p:ext uri="{BB962C8B-B14F-4D97-AF65-F5344CB8AC3E}">
        <p14:creationId xmlns:p14="http://schemas.microsoft.com/office/powerpoint/2010/main" val="142478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10</a:t>
            </a:fld>
            <a:endParaRPr lang="zh-CN" altLang="en-US"/>
          </a:p>
        </p:txBody>
      </p:sp>
    </p:spTree>
    <p:extLst>
      <p:ext uri="{BB962C8B-B14F-4D97-AF65-F5344CB8AC3E}">
        <p14:creationId xmlns:p14="http://schemas.microsoft.com/office/powerpoint/2010/main" val="415593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11</a:t>
            </a:fld>
            <a:endParaRPr lang="zh-CN" altLang="en-US"/>
          </a:p>
        </p:txBody>
      </p:sp>
    </p:spTree>
    <p:extLst>
      <p:ext uri="{BB962C8B-B14F-4D97-AF65-F5344CB8AC3E}">
        <p14:creationId xmlns:p14="http://schemas.microsoft.com/office/powerpoint/2010/main" val="274640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40783"/>
      </p:ext>
    </p:extLst>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636422"/>
      </p:ext>
    </p:extLst>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954264"/>
      </p:ext>
    </p:extLst>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11623"/>
      </p:ext>
    </p:extLst>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extLst>
      <p:ext uri="{BB962C8B-B14F-4D97-AF65-F5344CB8AC3E}">
        <p14:creationId xmlns:p14="http://schemas.microsoft.com/office/powerpoint/2010/main" val="3987067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252746"/>
      </p:ext>
    </p:extLst>
  </p:cSld>
  <p:clrMap bg1="lt1" tx1="dk1" bg2="lt2" tx2="dk2" accent1="accent1" accent2="accent2" accent3="accent3" accent4="accent4" accent5="accent5" accent6="accent6" hlink="hlink" folHlink="folHlink"/>
  <p:sldLayoutIdLst>
    <p:sldLayoutId id="2147483729" r:id="rId1"/>
    <p:sldLayoutId id="2147483732" r:id="rId2"/>
    <p:sldLayoutId id="2147483731" r:id="rId3"/>
    <p:sldLayoutId id="2147483730" r:id="rId4"/>
    <p:sldLayoutId id="2147483741"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710"/>
          <a:stretch/>
        </p:blipFill>
        <p:spPr>
          <a:xfrm>
            <a:off x="0" y="0"/>
            <a:ext cx="9144000" cy="51435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9501" b="45389"/>
          <a:stretch/>
        </p:blipFill>
        <p:spPr>
          <a:xfrm>
            <a:off x="251520" y="-208352"/>
            <a:ext cx="10081120" cy="3562501"/>
          </a:xfrm>
          <a:prstGeom prst="rect">
            <a:avLst/>
          </a:prstGeom>
        </p:spPr>
      </p:pic>
      <p:sp>
        <p:nvSpPr>
          <p:cNvPr id="6" name="矩形 5"/>
          <p:cNvSpPr/>
          <p:nvPr/>
        </p:nvSpPr>
        <p:spPr>
          <a:xfrm>
            <a:off x="1511660" y="1059582"/>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Contrôle des risques </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
        <p:nvSpPr>
          <p:cNvPr id="10" name="矩形 9"/>
          <p:cNvSpPr/>
          <p:nvPr/>
        </p:nvSpPr>
        <p:spPr>
          <a:xfrm>
            <a:off x="7164288" y="3562502"/>
            <a:ext cx="1979712" cy="1323439"/>
          </a:xfrm>
          <a:prstGeom prst="rect">
            <a:avLst/>
          </a:prstGeom>
        </p:spPr>
        <p:txBody>
          <a:bodyPr wrap="square">
            <a:spAutoFit/>
          </a:bodyPr>
          <a:lstStyle/>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Arif</a:t>
            </a:r>
            <a:endParaRPr lang="en-US" altLang="zh-CN" sz="1600" dirty="0">
              <a:solidFill>
                <a:schemeClr val="bg1"/>
              </a:solidFill>
              <a:latin typeface="文鼎习字体" panose="020B0602010101010101" pitchFamily="33" charset="-122"/>
              <a:ea typeface="文鼎习字体" panose="020B0602010101010101" pitchFamily="33" charset="-122"/>
            </a:endParaRPr>
          </a:p>
          <a:p>
            <a:pPr marL="285750" indent="-285750">
              <a:buFont typeface="Wingdings" panose="05000000000000000000" pitchFamily="2" charset="2"/>
              <a:buChar char="l"/>
            </a:pPr>
            <a:r>
              <a:rPr lang="en-US" altLang="zh-CN" sz="1600" dirty="0">
                <a:solidFill>
                  <a:schemeClr val="bg1"/>
                </a:solidFill>
                <a:latin typeface="文鼎习字体" panose="020B0602010101010101" pitchFamily="33" charset="-122"/>
                <a:ea typeface="文鼎习字体" panose="020B0602010101010101" pitchFamily="33" charset="-122"/>
              </a:rPr>
              <a:t>Nam An  </a:t>
            </a:r>
          </a:p>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Llies</a:t>
            </a:r>
            <a:r>
              <a:rPr lang="en-US" altLang="zh-CN" sz="1600" dirty="0">
                <a:solidFill>
                  <a:schemeClr val="bg1"/>
                </a:solidFill>
                <a:latin typeface="文鼎习字体" panose="020B0602010101010101" pitchFamily="33" charset="-122"/>
                <a:ea typeface="文鼎习字体" panose="020B0602010101010101" pitchFamily="33" charset="-122"/>
              </a:rPr>
              <a:t> </a:t>
            </a:r>
          </a:p>
          <a:p>
            <a:pPr marL="285750" indent="-285750">
              <a:buFont typeface="Wingdings" panose="05000000000000000000" pitchFamily="2" charset="2"/>
              <a:buChar char="l"/>
            </a:pPr>
            <a:r>
              <a:rPr lang="en-US" altLang="zh-CN" sz="1600" dirty="0">
                <a:solidFill>
                  <a:schemeClr val="bg1"/>
                </a:solidFill>
                <a:latin typeface="文鼎习字体" panose="020B0602010101010101" pitchFamily="33" charset="-122"/>
                <a:ea typeface="文鼎习字体" panose="020B0602010101010101" pitchFamily="33" charset="-122"/>
              </a:rPr>
              <a:t>Tian </a:t>
            </a:r>
            <a:r>
              <a:rPr lang="en-US" altLang="zh-CN" sz="1600" dirty="0" err="1">
                <a:solidFill>
                  <a:schemeClr val="bg1"/>
                </a:solidFill>
                <a:latin typeface="文鼎习字体" panose="020B0602010101010101" pitchFamily="33" charset="-122"/>
                <a:ea typeface="文鼎习字体" panose="020B0602010101010101" pitchFamily="33" charset="-122"/>
              </a:rPr>
              <a:t>tian</a:t>
            </a:r>
            <a:r>
              <a:rPr lang="en-US" altLang="zh-CN" sz="1600" dirty="0">
                <a:solidFill>
                  <a:schemeClr val="bg1"/>
                </a:solidFill>
                <a:latin typeface="文鼎习字体" panose="020B0602010101010101" pitchFamily="33" charset="-122"/>
                <a:ea typeface="文鼎习字体" panose="020B0602010101010101" pitchFamily="33" charset="-122"/>
              </a:rPr>
              <a:t> LIU</a:t>
            </a:r>
            <a:r>
              <a:rPr lang="zh-CN" altLang="en-US" sz="1600" dirty="0">
                <a:solidFill>
                  <a:schemeClr val="bg1"/>
                </a:solidFill>
                <a:latin typeface="文鼎习字体" panose="020B0602010101010101" pitchFamily="33" charset="-122"/>
                <a:ea typeface="文鼎习字体" panose="020B0602010101010101" pitchFamily="33" charset="-122"/>
              </a:rPr>
              <a:t> </a:t>
            </a:r>
            <a:r>
              <a:rPr lang="en-US" altLang="zh-CN" sz="1600" dirty="0">
                <a:solidFill>
                  <a:schemeClr val="bg1"/>
                </a:solidFill>
                <a:latin typeface="文鼎习字体" panose="020B0602010101010101" pitchFamily="33" charset="-122"/>
                <a:ea typeface="文鼎习字体" panose="020B0602010101010101" pitchFamily="33" charset="-122"/>
              </a:rPr>
              <a:t> </a:t>
            </a:r>
          </a:p>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Zhuo</a:t>
            </a:r>
            <a:r>
              <a:rPr lang="en-US" altLang="zh-CN" sz="1600" dirty="0">
                <a:solidFill>
                  <a:schemeClr val="bg1"/>
                </a:solidFill>
                <a:latin typeface="文鼎习字体" panose="020B0602010101010101" pitchFamily="33" charset="-122"/>
                <a:ea typeface="文鼎习字体" panose="020B0602010101010101" pitchFamily="33" charset="-122"/>
              </a:rPr>
              <a:t> MA   </a:t>
            </a:r>
          </a:p>
        </p:txBody>
      </p:sp>
      <p:sp>
        <p:nvSpPr>
          <p:cNvPr id="2" name="矩形 5">
            <a:extLst>
              <a:ext uri="{FF2B5EF4-FFF2-40B4-BE49-F238E27FC236}">
                <a16:creationId xmlns:a16="http://schemas.microsoft.com/office/drawing/2014/main" id="{185C7813-A548-C642-1282-30C754CF2225}"/>
              </a:ext>
            </a:extLst>
          </p:cNvPr>
          <p:cNvSpPr/>
          <p:nvPr/>
        </p:nvSpPr>
        <p:spPr>
          <a:xfrm>
            <a:off x="2303748" y="1779662"/>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d’incendie de forêt </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
        <p:nvSpPr>
          <p:cNvPr id="3" name="矩形 5">
            <a:extLst>
              <a:ext uri="{FF2B5EF4-FFF2-40B4-BE49-F238E27FC236}">
                <a16:creationId xmlns:a16="http://schemas.microsoft.com/office/drawing/2014/main" id="{B5519667-6FB7-F381-B110-A5CB7223F9DE}"/>
              </a:ext>
            </a:extLst>
          </p:cNvPr>
          <p:cNvSpPr/>
          <p:nvPr/>
        </p:nvSpPr>
        <p:spPr>
          <a:xfrm>
            <a:off x="3383868" y="2427734"/>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en France</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Tree>
    <p:extLst>
      <p:ext uri="{BB962C8B-B14F-4D97-AF65-F5344CB8AC3E}">
        <p14:creationId xmlns:p14="http://schemas.microsoft.com/office/powerpoint/2010/main" val="16620755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a:extLst>
              <a:ext uri="{FF2B5EF4-FFF2-40B4-BE49-F238E27FC236}">
                <a16:creationId xmlns:a16="http://schemas.microsoft.com/office/drawing/2014/main" id="{138C5D01-D6C5-4BFE-9659-D19DEC39E415}"/>
              </a:ext>
            </a:extLst>
          </p:cNvPr>
          <p:cNvSpPr>
            <a:spLocks/>
          </p:cNvSpPr>
          <p:nvPr/>
        </p:nvSpPr>
        <p:spPr bwMode="auto">
          <a:xfrm>
            <a:off x="1732961" y="555526"/>
            <a:ext cx="5678078" cy="2828533"/>
          </a:xfrm>
          <a:custGeom>
            <a:avLst/>
            <a:gdLst>
              <a:gd name="T0" fmla="*/ 479 w 1654"/>
              <a:gd name="T1" fmla="*/ 54 h 569"/>
              <a:gd name="T2" fmla="*/ 531 w 1654"/>
              <a:gd name="T3" fmla="*/ 117 h 569"/>
              <a:gd name="T4" fmla="*/ 607 w 1654"/>
              <a:gd name="T5" fmla="*/ 188 h 569"/>
              <a:gd name="T6" fmla="*/ 1085 w 1654"/>
              <a:gd name="T7" fmla="*/ 29 h 569"/>
              <a:gd name="T8" fmla="*/ 1180 w 1654"/>
              <a:gd name="T9" fmla="*/ 57 h 569"/>
              <a:gd name="T10" fmla="*/ 1193 w 1654"/>
              <a:gd name="T11" fmla="*/ 88 h 569"/>
              <a:gd name="T12" fmla="*/ 1234 w 1654"/>
              <a:gd name="T13" fmla="*/ 169 h 569"/>
              <a:gd name="T14" fmla="*/ 1408 w 1654"/>
              <a:gd name="T15" fmla="*/ 133 h 569"/>
              <a:gd name="T16" fmla="*/ 1359 w 1654"/>
              <a:gd name="T17" fmla="*/ 189 h 569"/>
              <a:gd name="T18" fmla="*/ 1398 w 1654"/>
              <a:gd name="T19" fmla="*/ 186 h 569"/>
              <a:gd name="T20" fmla="*/ 1355 w 1654"/>
              <a:gd name="T21" fmla="*/ 199 h 569"/>
              <a:gd name="T22" fmla="*/ 1336 w 1654"/>
              <a:gd name="T23" fmla="*/ 222 h 569"/>
              <a:gd name="T24" fmla="*/ 1422 w 1654"/>
              <a:gd name="T25" fmla="*/ 226 h 569"/>
              <a:gd name="T26" fmla="*/ 1518 w 1654"/>
              <a:gd name="T27" fmla="*/ 190 h 569"/>
              <a:gd name="T28" fmla="*/ 1590 w 1654"/>
              <a:gd name="T29" fmla="*/ 147 h 569"/>
              <a:gd name="T30" fmla="*/ 1579 w 1654"/>
              <a:gd name="T31" fmla="*/ 169 h 569"/>
              <a:gd name="T32" fmla="*/ 1597 w 1654"/>
              <a:gd name="T33" fmla="*/ 210 h 569"/>
              <a:gd name="T34" fmla="*/ 1631 w 1654"/>
              <a:gd name="T35" fmla="*/ 225 h 569"/>
              <a:gd name="T36" fmla="*/ 1511 w 1654"/>
              <a:gd name="T37" fmla="*/ 271 h 569"/>
              <a:gd name="T38" fmla="*/ 1450 w 1654"/>
              <a:gd name="T39" fmla="*/ 289 h 569"/>
              <a:gd name="T40" fmla="*/ 1338 w 1654"/>
              <a:gd name="T41" fmla="*/ 333 h 569"/>
              <a:gd name="T42" fmla="*/ 1283 w 1654"/>
              <a:gd name="T43" fmla="*/ 355 h 569"/>
              <a:gd name="T44" fmla="*/ 1350 w 1654"/>
              <a:gd name="T45" fmla="*/ 345 h 569"/>
              <a:gd name="T46" fmla="*/ 1308 w 1654"/>
              <a:gd name="T47" fmla="*/ 383 h 569"/>
              <a:gd name="T48" fmla="*/ 1282 w 1654"/>
              <a:gd name="T49" fmla="*/ 411 h 569"/>
              <a:gd name="T50" fmla="*/ 1260 w 1654"/>
              <a:gd name="T51" fmla="*/ 429 h 569"/>
              <a:gd name="T52" fmla="*/ 1240 w 1654"/>
              <a:gd name="T53" fmla="*/ 448 h 569"/>
              <a:gd name="T54" fmla="*/ 1295 w 1654"/>
              <a:gd name="T55" fmla="*/ 426 h 569"/>
              <a:gd name="T56" fmla="*/ 1332 w 1654"/>
              <a:gd name="T57" fmla="*/ 433 h 569"/>
              <a:gd name="T58" fmla="*/ 1425 w 1654"/>
              <a:gd name="T59" fmla="*/ 391 h 569"/>
              <a:gd name="T60" fmla="*/ 1569 w 1654"/>
              <a:gd name="T61" fmla="*/ 353 h 569"/>
              <a:gd name="T62" fmla="*/ 1612 w 1654"/>
              <a:gd name="T63" fmla="*/ 358 h 569"/>
              <a:gd name="T64" fmla="*/ 1472 w 1654"/>
              <a:gd name="T65" fmla="*/ 405 h 569"/>
              <a:gd name="T66" fmla="*/ 1377 w 1654"/>
              <a:gd name="T67" fmla="*/ 454 h 569"/>
              <a:gd name="T68" fmla="*/ 1381 w 1654"/>
              <a:gd name="T69" fmla="*/ 460 h 569"/>
              <a:gd name="T70" fmla="*/ 1314 w 1654"/>
              <a:gd name="T71" fmla="*/ 488 h 569"/>
              <a:gd name="T72" fmla="*/ 1172 w 1654"/>
              <a:gd name="T73" fmla="*/ 560 h 569"/>
              <a:gd name="T74" fmla="*/ 1080 w 1654"/>
              <a:gd name="T75" fmla="*/ 549 h 569"/>
              <a:gd name="T76" fmla="*/ 1042 w 1654"/>
              <a:gd name="T77" fmla="*/ 492 h 569"/>
              <a:gd name="T78" fmla="*/ 962 w 1654"/>
              <a:gd name="T79" fmla="*/ 480 h 569"/>
              <a:gd name="T80" fmla="*/ 956 w 1654"/>
              <a:gd name="T81" fmla="*/ 503 h 569"/>
              <a:gd name="T82" fmla="*/ 814 w 1654"/>
              <a:gd name="T83" fmla="*/ 530 h 569"/>
              <a:gd name="T84" fmla="*/ 784 w 1654"/>
              <a:gd name="T85" fmla="*/ 527 h 569"/>
              <a:gd name="T86" fmla="*/ 746 w 1654"/>
              <a:gd name="T87" fmla="*/ 453 h 569"/>
              <a:gd name="T88" fmla="*/ 724 w 1654"/>
              <a:gd name="T89" fmla="*/ 433 h 569"/>
              <a:gd name="T90" fmla="*/ 485 w 1654"/>
              <a:gd name="T91" fmla="*/ 508 h 569"/>
              <a:gd name="T92" fmla="*/ 414 w 1654"/>
              <a:gd name="T93" fmla="*/ 502 h 569"/>
              <a:gd name="T94" fmla="*/ 364 w 1654"/>
              <a:gd name="T95" fmla="*/ 444 h 569"/>
              <a:gd name="T96" fmla="*/ 258 w 1654"/>
              <a:gd name="T97" fmla="*/ 386 h 569"/>
              <a:gd name="T98" fmla="*/ 125 w 1654"/>
              <a:gd name="T99" fmla="*/ 373 h 569"/>
              <a:gd name="T100" fmla="*/ 123 w 1654"/>
              <a:gd name="T101" fmla="*/ 316 h 569"/>
              <a:gd name="T102" fmla="*/ 108 w 1654"/>
              <a:gd name="T103" fmla="*/ 299 h 569"/>
              <a:gd name="T104" fmla="*/ 108 w 1654"/>
              <a:gd name="T105" fmla="*/ 282 h 569"/>
              <a:gd name="T106" fmla="*/ 54 w 1654"/>
              <a:gd name="T107" fmla="*/ 281 h 569"/>
              <a:gd name="T108" fmla="*/ 44 w 1654"/>
              <a:gd name="T109" fmla="*/ 191 h 569"/>
              <a:gd name="T110" fmla="*/ 338 w 1654"/>
              <a:gd name="T11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4" h="569">
                <a:moveTo>
                  <a:pt x="369" y="1"/>
                </a:moveTo>
                <a:cubicBezTo>
                  <a:pt x="388" y="8"/>
                  <a:pt x="410" y="3"/>
                  <a:pt x="427" y="15"/>
                </a:cubicBezTo>
                <a:cubicBezTo>
                  <a:pt x="428" y="21"/>
                  <a:pt x="437" y="21"/>
                  <a:pt x="442" y="25"/>
                </a:cubicBezTo>
                <a:cubicBezTo>
                  <a:pt x="439" y="26"/>
                  <a:pt x="439" y="26"/>
                  <a:pt x="439" y="26"/>
                </a:cubicBezTo>
                <a:cubicBezTo>
                  <a:pt x="441" y="29"/>
                  <a:pt x="444" y="35"/>
                  <a:pt x="449" y="33"/>
                </a:cubicBezTo>
                <a:cubicBezTo>
                  <a:pt x="449" y="30"/>
                  <a:pt x="449" y="30"/>
                  <a:pt x="449" y="30"/>
                </a:cubicBezTo>
                <a:cubicBezTo>
                  <a:pt x="456" y="37"/>
                  <a:pt x="469" y="36"/>
                  <a:pt x="472" y="47"/>
                </a:cubicBezTo>
                <a:cubicBezTo>
                  <a:pt x="477" y="47"/>
                  <a:pt x="476" y="52"/>
                  <a:pt x="479" y="54"/>
                </a:cubicBezTo>
                <a:cubicBezTo>
                  <a:pt x="486" y="62"/>
                  <a:pt x="504" y="62"/>
                  <a:pt x="501" y="75"/>
                </a:cubicBezTo>
                <a:cubicBezTo>
                  <a:pt x="502" y="77"/>
                  <a:pt x="506" y="76"/>
                  <a:pt x="506" y="74"/>
                </a:cubicBezTo>
                <a:cubicBezTo>
                  <a:pt x="512" y="75"/>
                  <a:pt x="508" y="84"/>
                  <a:pt x="512" y="84"/>
                </a:cubicBezTo>
                <a:cubicBezTo>
                  <a:pt x="505" y="91"/>
                  <a:pt x="518" y="97"/>
                  <a:pt x="515" y="105"/>
                </a:cubicBezTo>
                <a:cubicBezTo>
                  <a:pt x="526" y="117"/>
                  <a:pt x="526" y="117"/>
                  <a:pt x="526" y="117"/>
                </a:cubicBezTo>
                <a:cubicBezTo>
                  <a:pt x="528" y="115"/>
                  <a:pt x="528" y="115"/>
                  <a:pt x="528" y="115"/>
                </a:cubicBezTo>
                <a:cubicBezTo>
                  <a:pt x="527" y="120"/>
                  <a:pt x="527" y="120"/>
                  <a:pt x="527" y="120"/>
                </a:cubicBezTo>
                <a:cubicBezTo>
                  <a:pt x="531" y="117"/>
                  <a:pt x="531" y="117"/>
                  <a:pt x="531" y="117"/>
                </a:cubicBezTo>
                <a:cubicBezTo>
                  <a:pt x="542" y="126"/>
                  <a:pt x="536" y="141"/>
                  <a:pt x="547" y="151"/>
                </a:cubicBezTo>
                <a:cubicBezTo>
                  <a:pt x="547" y="153"/>
                  <a:pt x="549" y="159"/>
                  <a:pt x="550" y="159"/>
                </a:cubicBezTo>
                <a:cubicBezTo>
                  <a:pt x="548" y="157"/>
                  <a:pt x="548" y="157"/>
                  <a:pt x="548" y="157"/>
                </a:cubicBezTo>
                <a:cubicBezTo>
                  <a:pt x="549" y="162"/>
                  <a:pt x="548" y="169"/>
                  <a:pt x="553" y="173"/>
                </a:cubicBezTo>
                <a:cubicBezTo>
                  <a:pt x="554" y="172"/>
                  <a:pt x="555" y="172"/>
                  <a:pt x="556" y="172"/>
                </a:cubicBezTo>
                <a:cubicBezTo>
                  <a:pt x="557" y="180"/>
                  <a:pt x="561" y="191"/>
                  <a:pt x="553" y="197"/>
                </a:cubicBezTo>
                <a:cubicBezTo>
                  <a:pt x="554" y="201"/>
                  <a:pt x="551" y="202"/>
                  <a:pt x="552" y="205"/>
                </a:cubicBezTo>
                <a:cubicBezTo>
                  <a:pt x="571" y="204"/>
                  <a:pt x="588" y="194"/>
                  <a:pt x="607" y="188"/>
                </a:cubicBezTo>
                <a:cubicBezTo>
                  <a:pt x="672" y="165"/>
                  <a:pt x="734" y="133"/>
                  <a:pt x="800" y="113"/>
                </a:cubicBezTo>
                <a:cubicBezTo>
                  <a:pt x="792" y="123"/>
                  <a:pt x="780" y="126"/>
                  <a:pt x="769" y="131"/>
                </a:cubicBezTo>
                <a:cubicBezTo>
                  <a:pt x="790" y="127"/>
                  <a:pt x="810" y="115"/>
                  <a:pt x="832" y="109"/>
                </a:cubicBezTo>
                <a:cubicBezTo>
                  <a:pt x="897" y="84"/>
                  <a:pt x="965" y="65"/>
                  <a:pt x="1032" y="46"/>
                </a:cubicBezTo>
                <a:cubicBezTo>
                  <a:pt x="1055" y="41"/>
                  <a:pt x="1079" y="42"/>
                  <a:pt x="1101" y="36"/>
                </a:cubicBezTo>
                <a:cubicBezTo>
                  <a:pt x="1095" y="33"/>
                  <a:pt x="1086" y="35"/>
                  <a:pt x="1081" y="34"/>
                </a:cubicBezTo>
                <a:cubicBezTo>
                  <a:pt x="1084" y="32"/>
                  <a:pt x="1094" y="33"/>
                  <a:pt x="1100" y="30"/>
                </a:cubicBezTo>
                <a:cubicBezTo>
                  <a:pt x="1085" y="29"/>
                  <a:pt x="1085" y="29"/>
                  <a:pt x="1085" y="29"/>
                </a:cubicBezTo>
                <a:cubicBezTo>
                  <a:pt x="1101" y="25"/>
                  <a:pt x="1125" y="19"/>
                  <a:pt x="1140" y="32"/>
                </a:cubicBezTo>
                <a:cubicBezTo>
                  <a:pt x="1148" y="32"/>
                  <a:pt x="1157" y="29"/>
                  <a:pt x="1161" y="39"/>
                </a:cubicBezTo>
                <a:cubicBezTo>
                  <a:pt x="1159" y="44"/>
                  <a:pt x="1166" y="46"/>
                  <a:pt x="1165" y="52"/>
                </a:cubicBezTo>
                <a:cubicBezTo>
                  <a:pt x="1168" y="53"/>
                  <a:pt x="1167" y="49"/>
                  <a:pt x="1169" y="48"/>
                </a:cubicBezTo>
                <a:cubicBezTo>
                  <a:pt x="1171" y="50"/>
                  <a:pt x="1171" y="50"/>
                  <a:pt x="1171" y="50"/>
                </a:cubicBezTo>
                <a:cubicBezTo>
                  <a:pt x="1162" y="54"/>
                  <a:pt x="1174" y="58"/>
                  <a:pt x="1169" y="63"/>
                </a:cubicBezTo>
                <a:cubicBezTo>
                  <a:pt x="1170" y="65"/>
                  <a:pt x="1172" y="64"/>
                  <a:pt x="1174" y="64"/>
                </a:cubicBezTo>
                <a:cubicBezTo>
                  <a:pt x="1175" y="61"/>
                  <a:pt x="1178" y="59"/>
                  <a:pt x="1180" y="57"/>
                </a:cubicBezTo>
                <a:cubicBezTo>
                  <a:pt x="1183" y="61"/>
                  <a:pt x="1183" y="61"/>
                  <a:pt x="1183" y="61"/>
                </a:cubicBezTo>
                <a:cubicBezTo>
                  <a:pt x="1178" y="64"/>
                  <a:pt x="1178" y="64"/>
                  <a:pt x="1178" y="64"/>
                </a:cubicBezTo>
                <a:cubicBezTo>
                  <a:pt x="1182" y="68"/>
                  <a:pt x="1189" y="63"/>
                  <a:pt x="1191" y="69"/>
                </a:cubicBezTo>
                <a:cubicBezTo>
                  <a:pt x="1186" y="71"/>
                  <a:pt x="1186" y="71"/>
                  <a:pt x="1186" y="71"/>
                </a:cubicBezTo>
                <a:cubicBezTo>
                  <a:pt x="1185" y="77"/>
                  <a:pt x="1197" y="75"/>
                  <a:pt x="1190" y="81"/>
                </a:cubicBezTo>
                <a:cubicBezTo>
                  <a:pt x="1189" y="80"/>
                  <a:pt x="1188" y="79"/>
                  <a:pt x="1186" y="80"/>
                </a:cubicBezTo>
                <a:cubicBezTo>
                  <a:pt x="1183" y="81"/>
                  <a:pt x="1186" y="84"/>
                  <a:pt x="1184" y="85"/>
                </a:cubicBezTo>
                <a:cubicBezTo>
                  <a:pt x="1187" y="86"/>
                  <a:pt x="1190" y="88"/>
                  <a:pt x="1193" y="88"/>
                </a:cubicBezTo>
                <a:cubicBezTo>
                  <a:pt x="1194" y="83"/>
                  <a:pt x="1194" y="76"/>
                  <a:pt x="1199" y="75"/>
                </a:cubicBezTo>
                <a:cubicBezTo>
                  <a:pt x="1208" y="82"/>
                  <a:pt x="1198" y="94"/>
                  <a:pt x="1211" y="98"/>
                </a:cubicBezTo>
                <a:cubicBezTo>
                  <a:pt x="1218" y="101"/>
                  <a:pt x="1225" y="107"/>
                  <a:pt x="1225" y="115"/>
                </a:cubicBezTo>
                <a:cubicBezTo>
                  <a:pt x="1234" y="121"/>
                  <a:pt x="1226" y="130"/>
                  <a:pt x="1226" y="137"/>
                </a:cubicBezTo>
                <a:cubicBezTo>
                  <a:pt x="1224" y="137"/>
                  <a:pt x="1222" y="139"/>
                  <a:pt x="1221" y="141"/>
                </a:cubicBezTo>
                <a:cubicBezTo>
                  <a:pt x="1223" y="147"/>
                  <a:pt x="1229" y="152"/>
                  <a:pt x="1234" y="155"/>
                </a:cubicBezTo>
                <a:cubicBezTo>
                  <a:pt x="1240" y="158"/>
                  <a:pt x="1234" y="163"/>
                  <a:pt x="1236" y="167"/>
                </a:cubicBezTo>
                <a:cubicBezTo>
                  <a:pt x="1235" y="168"/>
                  <a:pt x="1234" y="168"/>
                  <a:pt x="1234" y="169"/>
                </a:cubicBezTo>
                <a:cubicBezTo>
                  <a:pt x="1236" y="171"/>
                  <a:pt x="1236" y="171"/>
                  <a:pt x="1236" y="171"/>
                </a:cubicBezTo>
                <a:cubicBezTo>
                  <a:pt x="1280" y="159"/>
                  <a:pt x="1323" y="144"/>
                  <a:pt x="1365" y="127"/>
                </a:cubicBezTo>
                <a:cubicBezTo>
                  <a:pt x="1373" y="131"/>
                  <a:pt x="1382" y="124"/>
                  <a:pt x="1391" y="123"/>
                </a:cubicBezTo>
                <a:cubicBezTo>
                  <a:pt x="1393" y="121"/>
                  <a:pt x="1395" y="121"/>
                  <a:pt x="1398" y="121"/>
                </a:cubicBezTo>
                <a:cubicBezTo>
                  <a:pt x="1395" y="127"/>
                  <a:pt x="1385" y="129"/>
                  <a:pt x="1379" y="132"/>
                </a:cubicBezTo>
                <a:cubicBezTo>
                  <a:pt x="1400" y="127"/>
                  <a:pt x="1420" y="115"/>
                  <a:pt x="1442" y="109"/>
                </a:cubicBezTo>
                <a:cubicBezTo>
                  <a:pt x="1454" y="106"/>
                  <a:pt x="1464" y="102"/>
                  <a:pt x="1476" y="99"/>
                </a:cubicBezTo>
                <a:cubicBezTo>
                  <a:pt x="1454" y="111"/>
                  <a:pt x="1428" y="116"/>
                  <a:pt x="1408" y="133"/>
                </a:cubicBezTo>
                <a:cubicBezTo>
                  <a:pt x="1403" y="132"/>
                  <a:pt x="1399" y="138"/>
                  <a:pt x="1394" y="138"/>
                </a:cubicBezTo>
                <a:cubicBezTo>
                  <a:pt x="1371" y="154"/>
                  <a:pt x="1348" y="167"/>
                  <a:pt x="1323" y="177"/>
                </a:cubicBezTo>
                <a:cubicBezTo>
                  <a:pt x="1310" y="187"/>
                  <a:pt x="1294" y="190"/>
                  <a:pt x="1282" y="201"/>
                </a:cubicBezTo>
                <a:cubicBezTo>
                  <a:pt x="1282" y="205"/>
                  <a:pt x="1282" y="205"/>
                  <a:pt x="1282" y="205"/>
                </a:cubicBezTo>
                <a:cubicBezTo>
                  <a:pt x="1293" y="209"/>
                  <a:pt x="1300" y="201"/>
                  <a:pt x="1310" y="199"/>
                </a:cubicBezTo>
                <a:cubicBezTo>
                  <a:pt x="1316" y="206"/>
                  <a:pt x="1326" y="199"/>
                  <a:pt x="1334" y="199"/>
                </a:cubicBezTo>
                <a:cubicBezTo>
                  <a:pt x="1340" y="195"/>
                  <a:pt x="1348" y="198"/>
                  <a:pt x="1353" y="192"/>
                </a:cubicBezTo>
                <a:cubicBezTo>
                  <a:pt x="1356" y="195"/>
                  <a:pt x="1361" y="192"/>
                  <a:pt x="1359" y="189"/>
                </a:cubicBezTo>
                <a:cubicBezTo>
                  <a:pt x="1360" y="187"/>
                  <a:pt x="1361" y="189"/>
                  <a:pt x="1362" y="188"/>
                </a:cubicBezTo>
                <a:cubicBezTo>
                  <a:pt x="1360" y="191"/>
                  <a:pt x="1360" y="191"/>
                  <a:pt x="1360" y="191"/>
                </a:cubicBezTo>
                <a:cubicBezTo>
                  <a:pt x="1368" y="191"/>
                  <a:pt x="1374" y="181"/>
                  <a:pt x="1384" y="185"/>
                </a:cubicBezTo>
                <a:cubicBezTo>
                  <a:pt x="1394" y="179"/>
                  <a:pt x="1405" y="173"/>
                  <a:pt x="1418" y="172"/>
                </a:cubicBezTo>
                <a:cubicBezTo>
                  <a:pt x="1423" y="167"/>
                  <a:pt x="1432" y="167"/>
                  <a:pt x="1438" y="165"/>
                </a:cubicBezTo>
                <a:cubicBezTo>
                  <a:pt x="1428" y="173"/>
                  <a:pt x="1414" y="173"/>
                  <a:pt x="1403" y="180"/>
                </a:cubicBezTo>
                <a:cubicBezTo>
                  <a:pt x="1405" y="184"/>
                  <a:pt x="1405" y="184"/>
                  <a:pt x="1405" y="184"/>
                </a:cubicBezTo>
                <a:cubicBezTo>
                  <a:pt x="1403" y="185"/>
                  <a:pt x="1400" y="187"/>
                  <a:pt x="1398" y="186"/>
                </a:cubicBezTo>
                <a:cubicBezTo>
                  <a:pt x="1403" y="182"/>
                  <a:pt x="1403" y="182"/>
                  <a:pt x="1403" y="182"/>
                </a:cubicBezTo>
                <a:cubicBezTo>
                  <a:pt x="1390" y="183"/>
                  <a:pt x="1376" y="193"/>
                  <a:pt x="1363" y="195"/>
                </a:cubicBezTo>
                <a:cubicBezTo>
                  <a:pt x="1362" y="199"/>
                  <a:pt x="1357" y="196"/>
                  <a:pt x="1355" y="198"/>
                </a:cubicBezTo>
                <a:cubicBezTo>
                  <a:pt x="1358" y="201"/>
                  <a:pt x="1364" y="199"/>
                  <a:pt x="1367" y="200"/>
                </a:cubicBezTo>
                <a:cubicBezTo>
                  <a:pt x="1363" y="201"/>
                  <a:pt x="1358" y="203"/>
                  <a:pt x="1353" y="205"/>
                </a:cubicBezTo>
                <a:cubicBezTo>
                  <a:pt x="1353" y="203"/>
                  <a:pt x="1355" y="202"/>
                  <a:pt x="1353" y="201"/>
                </a:cubicBezTo>
                <a:cubicBezTo>
                  <a:pt x="1352" y="201"/>
                  <a:pt x="1352" y="201"/>
                  <a:pt x="1352" y="201"/>
                </a:cubicBezTo>
                <a:cubicBezTo>
                  <a:pt x="1353" y="201"/>
                  <a:pt x="1354" y="200"/>
                  <a:pt x="1355" y="199"/>
                </a:cubicBezTo>
                <a:cubicBezTo>
                  <a:pt x="1352" y="199"/>
                  <a:pt x="1348" y="201"/>
                  <a:pt x="1346" y="204"/>
                </a:cubicBezTo>
                <a:cubicBezTo>
                  <a:pt x="1339" y="209"/>
                  <a:pt x="1329" y="209"/>
                  <a:pt x="1324" y="215"/>
                </a:cubicBezTo>
                <a:cubicBezTo>
                  <a:pt x="1330" y="219"/>
                  <a:pt x="1335" y="211"/>
                  <a:pt x="1341" y="209"/>
                </a:cubicBezTo>
                <a:cubicBezTo>
                  <a:pt x="1362" y="211"/>
                  <a:pt x="1378" y="196"/>
                  <a:pt x="1398" y="193"/>
                </a:cubicBezTo>
                <a:cubicBezTo>
                  <a:pt x="1438" y="178"/>
                  <a:pt x="1438" y="178"/>
                  <a:pt x="1438" y="178"/>
                </a:cubicBezTo>
                <a:cubicBezTo>
                  <a:pt x="1438" y="180"/>
                  <a:pt x="1438" y="180"/>
                  <a:pt x="1438" y="180"/>
                </a:cubicBezTo>
                <a:cubicBezTo>
                  <a:pt x="1406" y="191"/>
                  <a:pt x="1376" y="209"/>
                  <a:pt x="1343" y="215"/>
                </a:cubicBezTo>
                <a:cubicBezTo>
                  <a:pt x="1336" y="222"/>
                  <a:pt x="1336" y="222"/>
                  <a:pt x="1336" y="222"/>
                </a:cubicBezTo>
                <a:cubicBezTo>
                  <a:pt x="1361" y="223"/>
                  <a:pt x="1382" y="209"/>
                  <a:pt x="1406" y="205"/>
                </a:cubicBezTo>
                <a:cubicBezTo>
                  <a:pt x="1428" y="198"/>
                  <a:pt x="1447" y="183"/>
                  <a:pt x="1471" y="183"/>
                </a:cubicBezTo>
                <a:cubicBezTo>
                  <a:pt x="1472" y="184"/>
                  <a:pt x="1472" y="184"/>
                  <a:pt x="1472" y="184"/>
                </a:cubicBezTo>
                <a:cubicBezTo>
                  <a:pt x="1469" y="191"/>
                  <a:pt x="1457" y="188"/>
                  <a:pt x="1459" y="196"/>
                </a:cubicBezTo>
                <a:cubicBezTo>
                  <a:pt x="1468" y="192"/>
                  <a:pt x="1468" y="192"/>
                  <a:pt x="1468" y="192"/>
                </a:cubicBezTo>
                <a:cubicBezTo>
                  <a:pt x="1470" y="198"/>
                  <a:pt x="1470" y="198"/>
                  <a:pt x="1470" y="198"/>
                </a:cubicBezTo>
                <a:cubicBezTo>
                  <a:pt x="1459" y="201"/>
                  <a:pt x="1455" y="213"/>
                  <a:pt x="1442" y="212"/>
                </a:cubicBezTo>
                <a:cubicBezTo>
                  <a:pt x="1438" y="219"/>
                  <a:pt x="1430" y="223"/>
                  <a:pt x="1422" y="226"/>
                </a:cubicBezTo>
                <a:cubicBezTo>
                  <a:pt x="1442" y="226"/>
                  <a:pt x="1461" y="218"/>
                  <a:pt x="1478" y="212"/>
                </a:cubicBezTo>
                <a:cubicBezTo>
                  <a:pt x="1488" y="206"/>
                  <a:pt x="1496" y="211"/>
                  <a:pt x="1507" y="207"/>
                </a:cubicBezTo>
                <a:cubicBezTo>
                  <a:pt x="1512" y="203"/>
                  <a:pt x="1516" y="201"/>
                  <a:pt x="1518" y="197"/>
                </a:cubicBezTo>
                <a:cubicBezTo>
                  <a:pt x="1516" y="193"/>
                  <a:pt x="1516" y="193"/>
                  <a:pt x="1516" y="193"/>
                </a:cubicBezTo>
                <a:cubicBezTo>
                  <a:pt x="1514" y="194"/>
                  <a:pt x="1511" y="194"/>
                  <a:pt x="1510" y="197"/>
                </a:cubicBezTo>
                <a:cubicBezTo>
                  <a:pt x="1510" y="199"/>
                  <a:pt x="1510" y="199"/>
                  <a:pt x="1510" y="199"/>
                </a:cubicBezTo>
                <a:cubicBezTo>
                  <a:pt x="1509" y="194"/>
                  <a:pt x="1504" y="199"/>
                  <a:pt x="1502" y="198"/>
                </a:cubicBezTo>
                <a:cubicBezTo>
                  <a:pt x="1504" y="194"/>
                  <a:pt x="1512" y="193"/>
                  <a:pt x="1518" y="190"/>
                </a:cubicBezTo>
                <a:cubicBezTo>
                  <a:pt x="1530" y="178"/>
                  <a:pt x="1552" y="183"/>
                  <a:pt x="1560" y="168"/>
                </a:cubicBezTo>
                <a:cubicBezTo>
                  <a:pt x="1547" y="168"/>
                  <a:pt x="1533" y="173"/>
                  <a:pt x="1520" y="177"/>
                </a:cubicBezTo>
                <a:cubicBezTo>
                  <a:pt x="1521" y="173"/>
                  <a:pt x="1527" y="172"/>
                  <a:pt x="1530" y="169"/>
                </a:cubicBezTo>
                <a:cubicBezTo>
                  <a:pt x="1526" y="167"/>
                  <a:pt x="1518" y="167"/>
                  <a:pt x="1513" y="169"/>
                </a:cubicBezTo>
                <a:cubicBezTo>
                  <a:pt x="1527" y="160"/>
                  <a:pt x="1545" y="160"/>
                  <a:pt x="1558" y="149"/>
                </a:cubicBezTo>
                <a:cubicBezTo>
                  <a:pt x="1562" y="151"/>
                  <a:pt x="1569" y="155"/>
                  <a:pt x="1574" y="152"/>
                </a:cubicBezTo>
                <a:cubicBezTo>
                  <a:pt x="1579" y="162"/>
                  <a:pt x="1583" y="147"/>
                  <a:pt x="1590" y="152"/>
                </a:cubicBezTo>
                <a:cubicBezTo>
                  <a:pt x="1590" y="147"/>
                  <a:pt x="1590" y="147"/>
                  <a:pt x="1590" y="147"/>
                </a:cubicBezTo>
                <a:cubicBezTo>
                  <a:pt x="1598" y="148"/>
                  <a:pt x="1609" y="142"/>
                  <a:pt x="1615" y="149"/>
                </a:cubicBezTo>
                <a:cubicBezTo>
                  <a:pt x="1607" y="151"/>
                  <a:pt x="1607" y="151"/>
                  <a:pt x="1607" y="151"/>
                </a:cubicBezTo>
                <a:cubicBezTo>
                  <a:pt x="1608" y="155"/>
                  <a:pt x="1608" y="155"/>
                  <a:pt x="1608" y="155"/>
                </a:cubicBezTo>
                <a:cubicBezTo>
                  <a:pt x="1602" y="154"/>
                  <a:pt x="1598" y="159"/>
                  <a:pt x="1594" y="159"/>
                </a:cubicBezTo>
                <a:cubicBezTo>
                  <a:pt x="1595" y="161"/>
                  <a:pt x="1592" y="162"/>
                  <a:pt x="1591" y="163"/>
                </a:cubicBezTo>
                <a:cubicBezTo>
                  <a:pt x="1583" y="158"/>
                  <a:pt x="1577" y="166"/>
                  <a:pt x="1569" y="165"/>
                </a:cubicBezTo>
                <a:cubicBezTo>
                  <a:pt x="1567" y="165"/>
                  <a:pt x="1564" y="166"/>
                  <a:pt x="1566" y="169"/>
                </a:cubicBezTo>
                <a:cubicBezTo>
                  <a:pt x="1570" y="172"/>
                  <a:pt x="1574" y="169"/>
                  <a:pt x="1579" y="169"/>
                </a:cubicBezTo>
                <a:cubicBezTo>
                  <a:pt x="1578" y="173"/>
                  <a:pt x="1578" y="173"/>
                  <a:pt x="1578" y="173"/>
                </a:cubicBezTo>
                <a:cubicBezTo>
                  <a:pt x="1588" y="172"/>
                  <a:pt x="1598" y="159"/>
                  <a:pt x="1607" y="171"/>
                </a:cubicBezTo>
                <a:cubicBezTo>
                  <a:pt x="1615" y="177"/>
                  <a:pt x="1622" y="162"/>
                  <a:pt x="1627" y="172"/>
                </a:cubicBezTo>
                <a:cubicBezTo>
                  <a:pt x="1626" y="172"/>
                  <a:pt x="1626" y="178"/>
                  <a:pt x="1622" y="177"/>
                </a:cubicBezTo>
                <a:cubicBezTo>
                  <a:pt x="1624" y="182"/>
                  <a:pt x="1626" y="186"/>
                  <a:pt x="1631" y="187"/>
                </a:cubicBezTo>
                <a:cubicBezTo>
                  <a:pt x="1636" y="185"/>
                  <a:pt x="1637" y="193"/>
                  <a:pt x="1640" y="196"/>
                </a:cubicBezTo>
                <a:cubicBezTo>
                  <a:pt x="1635" y="207"/>
                  <a:pt x="1619" y="204"/>
                  <a:pt x="1608" y="208"/>
                </a:cubicBezTo>
                <a:cubicBezTo>
                  <a:pt x="1604" y="209"/>
                  <a:pt x="1600" y="207"/>
                  <a:pt x="1597" y="210"/>
                </a:cubicBezTo>
                <a:cubicBezTo>
                  <a:pt x="1601" y="214"/>
                  <a:pt x="1601" y="214"/>
                  <a:pt x="1601" y="214"/>
                </a:cubicBezTo>
                <a:cubicBezTo>
                  <a:pt x="1612" y="214"/>
                  <a:pt x="1621" y="206"/>
                  <a:pt x="1632" y="211"/>
                </a:cubicBezTo>
                <a:cubicBezTo>
                  <a:pt x="1632" y="217"/>
                  <a:pt x="1632" y="217"/>
                  <a:pt x="1632" y="217"/>
                </a:cubicBezTo>
                <a:cubicBezTo>
                  <a:pt x="1628" y="217"/>
                  <a:pt x="1624" y="217"/>
                  <a:pt x="1622" y="219"/>
                </a:cubicBezTo>
                <a:cubicBezTo>
                  <a:pt x="1629" y="219"/>
                  <a:pt x="1629" y="219"/>
                  <a:pt x="1629" y="219"/>
                </a:cubicBezTo>
                <a:cubicBezTo>
                  <a:pt x="1628" y="222"/>
                  <a:pt x="1622" y="221"/>
                  <a:pt x="1622" y="225"/>
                </a:cubicBezTo>
                <a:cubicBezTo>
                  <a:pt x="1624" y="228"/>
                  <a:pt x="1627" y="227"/>
                  <a:pt x="1630" y="226"/>
                </a:cubicBezTo>
                <a:cubicBezTo>
                  <a:pt x="1631" y="225"/>
                  <a:pt x="1631" y="225"/>
                  <a:pt x="1631" y="225"/>
                </a:cubicBezTo>
                <a:cubicBezTo>
                  <a:pt x="1627" y="229"/>
                  <a:pt x="1627" y="229"/>
                  <a:pt x="1627" y="229"/>
                </a:cubicBezTo>
                <a:cubicBezTo>
                  <a:pt x="1628" y="230"/>
                  <a:pt x="1628" y="230"/>
                  <a:pt x="1628" y="230"/>
                </a:cubicBezTo>
                <a:cubicBezTo>
                  <a:pt x="1618" y="240"/>
                  <a:pt x="1603" y="227"/>
                  <a:pt x="1594" y="240"/>
                </a:cubicBezTo>
                <a:cubicBezTo>
                  <a:pt x="1590" y="246"/>
                  <a:pt x="1583" y="235"/>
                  <a:pt x="1580" y="243"/>
                </a:cubicBezTo>
                <a:cubicBezTo>
                  <a:pt x="1567" y="248"/>
                  <a:pt x="1552" y="248"/>
                  <a:pt x="1540" y="256"/>
                </a:cubicBezTo>
                <a:cubicBezTo>
                  <a:pt x="1535" y="256"/>
                  <a:pt x="1529" y="256"/>
                  <a:pt x="1526" y="261"/>
                </a:cubicBezTo>
                <a:cubicBezTo>
                  <a:pt x="1527" y="262"/>
                  <a:pt x="1528" y="261"/>
                  <a:pt x="1530" y="261"/>
                </a:cubicBezTo>
                <a:cubicBezTo>
                  <a:pt x="1525" y="267"/>
                  <a:pt x="1515" y="267"/>
                  <a:pt x="1511" y="271"/>
                </a:cubicBezTo>
                <a:cubicBezTo>
                  <a:pt x="1502" y="272"/>
                  <a:pt x="1493" y="277"/>
                  <a:pt x="1484" y="280"/>
                </a:cubicBezTo>
                <a:cubicBezTo>
                  <a:pt x="1487" y="273"/>
                  <a:pt x="1487" y="273"/>
                  <a:pt x="1487" y="273"/>
                </a:cubicBezTo>
                <a:cubicBezTo>
                  <a:pt x="1465" y="281"/>
                  <a:pt x="1465" y="281"/>
                  <a:pt x="1465" y="281"/>
                </a:cubicBezTo>
                <a:cubicBezTo>
                  <a:pt x="1462" y="280"/>
                  <a:pt x="1470" y="281"/>
                  <a:pt x="1469" y="276"/>
                </a:cubicBezTo>
                <a:cubicBezTo>
                  <a:pt x="1460" y="276"/>
                  <a:pt x="1451" y="283"/>
                  <a:pt x="1443" y="286"/>
                </a:cubicBezTo>
                <a:cubicBezTo>
                  <a:pt x="1437" y="286"/>
                  <a:pt x="1432" y="290"/>
                  <a:pt x="1427" y="292"/>
                </a:cubicBezTo>
                <a:cubicBezTo>
                  <a:pt x="1440" y="293"/>
                  <a:pt x="1449" y="283"/>
                  <a:pt x="1461" y="282"/>
                </a:cubicBezTo>
                <a:cubicBezTo>
                  <a:pt x="1462" y="287"/>
                  <a:pt x="1454" y="285"/>
                  <a:pt x="1450" y="289"/>
                </a:cubicBezTo>
                <a:cubicBezTo>
                  <a:pt x="1442" y="293"/>
                  <a:pt x="1433" y="298"/>
                  <a:pt x="1423" y="298"/>
                </a:cubicBezTo>
                <a:cubicBezTo>
                  <a:pt x="1417" y="306"/>
                  <a:pt x="1407" y="305"/>
                  <a:pt x="1400" y="311"/>
                </a:cubicBezTo>
                <a:cubicBezTo>
                  <a:pt x="1409" y="311"/>
                  <a:pt x="1409" y="311"/>
                  <a:pt x="1409" y="311"/>
                </a:cubicBezTo>
                <a:cubicBezTo>
                  <a:pt x="1406" y="314"/>
                  <a:pt x="1402" y="314"/>
                  <a:pt x="1397" y="314"/>
                </a:cubicBezTo>
                <a:cubicBezTo>
                  <a:pt x="1398" y="314"/>
                  <a:pt x="1399" y="313"/>
                  <a:pt x="1400" y="312"/>
                </a:cubicBezTo>
                <a:cubicBezTo>
                  <a:pt x="1396" y="310"/>
                  <a:pt x="1391" y="315"/>
                  <a:pt x="1388" y="312"/>
                </a:cubicBezTo>
                <a:cubicBezTo>
                  <a:pt x="1374" y="317"/>
                  <a:pt x="1360" y="321"/>
                  <a:pt x="1348" y="330"/>
                </a:cubicBezTo>
                <a:cubicBezTo>
                  <a:pt x="1345" y="331"/>
                  <a:pt x="1342" y="333"/>
                  <a:pt x="1338" y="333"/>
                </a:cubicBezTo>
                <a:cubicBezTo>
                  <a:pt x="1342" y="329"/>
                  <a:pt x="1353" y="326"/>
                  <a:pt x="1358" y="320"/>
                </a:cubicBezTo>
                <a:cubicBezTo>
                  <a:pt x="1362" y="320"/>
                  <a:pt x="1364" y="317"/>
                  <a:pt x="1367" y="315"/>
                </a:cubicBezTo>
                <a:cubicBezTo>
                  <a:pt x="1366" y="313"/>
                  <a:pt x="1366" y="313"/>
                  <a:pt x="1366" y="313"/>
                </a:cubicBezTo>
                <a:cubicBezTo>
                  <a:pt x="1343" y="320"/>
                  <a:pt x="1321" y="329"/>
                  <a:pt x="1301" y="341"/>
                </a:cubicBezTo>
                <a:cubicBezTo>
                  <a:pt x="1310" y="341"/>
                  <a:pt x="1310" y="341"/>
                  <a:pt x="1310" y="341"/>
                </a:cubicBezTo>
                <a:cubicBezTo>
                  <a:pt x="1308" y="343"/>
                  <a:pt x="1302" y="345"/>
                  <a:pt x="1297" y="346"/>
                </a:cubicBezTo>
                <a:cubicBezTo>
                  <a:pt x="1298" y="348"/>
                  <a:pt x="1296" y="349"/>
                  <a:pt x="1295" y="350"/>
                </a:cubicBezTo>
                <a:cubicBezTo>
                  <a:pt x="1292" y="348"/>
                  <a:pt x="1287" y="353"/>
                  <a:pt x="1283" y="355"/>
                </a:cubicBezTo>
                <a:cubicBezTo>
                  <a:pt x="1284" y="359"/>
                  <a:pt x="1284" y="359"/>
                  <a:pt x="1284" y="359"/>
                </a:cubicBezTo>
                <a:cubicBezTo>
                  <a:pt x="1280" y="363"/>
                  <a:pt x="1271" y="360"/>
                  <a:pt x="1268" y="366"/>
                </a:cubicBezTo>
                <a:cubicBezTo>
                  <a:pt x="1269" y="367"/>
                  <a:pt x="1272" y="367"/>
                  <a:pt x="1274" y="367"/>
                </a:cubicBezTo>
                <a:cubicBezTo>
                  <a:pt x="1276" y="363"/>
                  <a:pt x="1283" y="364"/>
                  <a:pt x="1287" y="361"/>
                </a:cubicBezTo>
                <a:cubicBezTo>
                  <a:pt x="1288" y="363"/>
                  <a:pt x="1288" y="363"/>
                  <a:pt x="1288" y="363"/>
                </a:cubicBezTo>
                <a:cubicBezTo>
                  <a:pt x="1285" y="365"/>
                  <a:pt x="1281" y="366"/>
                  <a:pt x="1278" y="369"/>
                </a:cubicBezTo>
                <a:cubicBezTo>
                  <a:pt x="1303" y="363"/>
                  <a:pt x="1326" y="349"/>
                  <a:pt x="1350" y="341"/>
                </a:cubicBezTo>
                <a:cubicBezTo>
                  <a:pt x="1350" y="345"/>
                  <a:pt x="1350" y="345"/>
                  <a:pt x="1350" y="345"/>
                </a:cubicBezTo>
                <a:cubicBezTo>
                  <a:pt x="1352" y="345"/>
                  <a:pt x="1352" y="345"/>
                  <a:pt x="1352" y="345"/>
                </a:cubicBezTo>
                <a:cubicBezTo>
                  <a:pt x="1348" y="347"/>
                  <a:pt x="1336" y="351"/>
                  <a:pt x="1340" y="359"/>
                </a:cubicBezTo>
                <a:cubicBezTo>
                  <a:pt x="1367" y="349"/>
                  <a:pt x="1367" y="349"/>
                  <a:pt x="1367" y="349"/>
                </a:cubicBezTo>
                <a:cubicBezTo>
                  <a:pt x="1352" y="363"/>
                  <a:pt x="1330" y="365"/>
                  <a:pt x="1312" y="377"/>
                </a:cubicBezTo>
                <a:cubicBezTo>
                  <a:pt x="1310" y="377"/>
                  <a:pt x="1308" y="378"/>
                  <a:pt x="1306" y="379"/>
                </a:cubicBezTo>
                <a:cubicBezTo>
                  <a:pt x="1306" y="381"/>
                  <a:pt x="1306" y="381"/>
                  <a:pt x="1306" y="381"/>
                </a:cubicBezTo>
                <a:cubicBezTo>
                  <a:pt x="1298" y="377"/>
                  <a:pt x="1299" y="387"/>
                  <a:pt x="1293" y="388"/>
                </a:cubicBezTo>
                <a:cubicBezTo>
                  <a:pt x="1298" y="389"/>
                  <a:pt x="1303" y="384"/>
                  <a:pt x="1308" y="383"/>
                </a:cubicBezTo>
                <a:cubicBezTo>
                  <a:pt x="1299" y="385"/>
                  <a:pt x="1304" y="395"/>
                  <a:pt x="1294" y="391"/>
                </a:cubicBezTo>
                <a:cubicBezTo>
                  <a:pt x="1258" y="415"/>
                  <a:pt x="1258" y="415"/>
                  <a:pt x="1258" y="415"/>
                </a:cubicBezTo>
                <a:cubicBezTo>
                  <a:pt x="1252" y="417"/>
                  <a:pt x="1247" y="419"/>
                  <a:pt x="1242" y="421"/>
                </a:cubicBezTo>
                <a:cubicBezTo>
                  <a:pt x="1239" y="425"/>
                  <a:pt x="1239" y="425"/>
                  <a:pt x="1239" y="425"/>
                </a:cubicBezTo>
                <a:cubicBezTo>
                  <a:pt x="1250" y="421"/>
                  <a:pt x="1266" y="415"/>
                  <a:pt x="1278" y="406"/>
                </a:cubicBezTo>
                <a:cubicBezTo>
                  <a:pt x="1281" y="405"/>
                  <a:pt x="1285" y="403"/>
                  <a:pt x="1288" y="401"/>
                </a:cubicBezTo>
                <a:cubicBezTo>
                  <a:pt x="1285" y="405"/>
                  <a:pt x="1278" y="409"/>
                  <a:pt x="1273" y="413"/>
                </a:cubicBezTo>
                <a:cubicBezTo>
                  <a:pt x="1276" y="415"/>
                  <a:pt x="1278" y="410"/>
                  <a:pt x="1282" y="411"/>
                </a:cubicBezTo>
                <a:cubicBezTo>
                  <a:pt x="1280" y="414"/>
                  <a:pt x="1272" y="421"/>
                  <a:pt x="1267" y="423"/>
                </a:cubicBezTo>
                <a:cubicBezTo>
                  <a:pt x="1262" y="428"/>
                  <a:pt x="1262" y="428"/>
                  <a:pt x="1262" y="428"/>
                </a:cubicBezTo>
                <a:cubicBezTo>
                  <a:pt x="1268" y="428"/>
                  <a:pt x="1268" y="428"/>
                  <a:pt x="1268" y="428"/>
                </a:cubicBezTo>
                <a:cubicBezTo>
                  <a:pt x="1264" y="430"/>
                  <a:pt x="1264" y="430"/>
                  <a:pt x="1264" y="430"/>
                </a:cubicBezTo>
                <a:cubicBezTo>
                  <a:pt x="1271" y="432"/>
                  <a:pt x="1277" y="426"/>
                  <a:pt x="1283" y="424"/>
                </a:cubicBezTo>
                <a:cubicBezTo>
                  <a:pt x="1277" y="430"/>
                  <a:pt x="1265" y="434"/>
                  <a:pt x="1256" y="439"/>
                </a:cubicBezTo>
                <a:cubicBezTo>
                  <a:pt x="1254" y="438"/>
                  <a:pt x="1252" y="439"/>
                  <a:pt x="1250" y="439"/>
                </a:cubicBezTo>
                <a:cubicBezTo>
                  <a:pt x="1251" y="435"/>
                  <a:pt x="1260" y="432"/>
                  <a:pt x="1260" y="429"/>
                </a:cubicBezTo>
                <a:cubicBezTo>
                  <a:pt x="1247" y="433"/>
                  <a:pt x="1245" y="440"/>
                  <a:pt x="1232" y="444"/>
                </a:cubicBezTo>
                <a:cubicBezTo>
                  <a:pt x="1234" y="445"/>
                  <a:pt x="1233" y="446"/>
                  <a:pt x="1233" y="447"/>
                </a:cubicBezTo>
                <a:cubicBezTo>
                  <a:pt x="1228" y="443"/>
                  <a:pt x="1220" y="450"/>
                  <a:pt x="1214" y="453"/>
                </a:cubicBezTo>
                <a:cubicBezTo>
                  <a:pt x="1214" y="454"/>
                  <a:pt x="1214" y="454"/>
                  <a:pt x="1214" y="454"/>
                </a:cubicBezTo>
                <a:cubicBezTo>
                  <a:pt x="1218" y="455"/>
                  <a:pt x="1223" y="451"/>
                  <a:pt x="1228" y="449"/>
                </a:cubicBezTo>
                <a:cubicBezTo>
                  <a:pt x="1227" y="453"/>
                  <a:pt x="1220" y="454"/>
                  <a:pt x="1216" y="457"/>
                </a:cubicBezTo>
                <a:cubicBezTo>
                  <a:pt x="1225" y="458"/>
                  <a:pt x="1232" y="451"/>
                  <a:pt x="1241" y="449"/>
                </a:cubicBezTo>
                <a:cubicBezTo>
                  <a:pt x="1240" y="448"/>
                  <a:pt x="1240" y="448"/>
                  <a:pt x="1240" y="448"/>
                </a:cubicBezTo>
                <a:cubicBezTo>
                  <a:pt x="1254" y="447"/>
                  <a:pt x="1254" y="447"/>
                  <a:pt x="1254" y="447"/>
                </a:cubicBezTo>
                <a:cubicBezTo>
                  <a:pt x="1247" y="453"/>
                  <a:pt x="1234" y="459"/>
                  <a:pt x="1227" y="465"/>
                </a:cubicBezTo>
                <a:cubicBezTo>
                  <a:pt x="1228" y="465"/>
                  <a:pt x="1228" y="465"/>
                  <a:pt x="1228" y="465"/>
                </a:cubicBezTo>
                <a:cubicBezTo>
                  <a:pt x="1238" y="461"/>
                  <a:pt x="1249" y="456"/>
                  <a:pt x="1258" y="448"/>
                </a:cubicBezTo>
                <a:cubicBezTo>
                  <a:pt x="1266" y="447"/>
                  <a:pt x="1273" y="444"/>
                  <a:pt x="1278" y="439"/>
                </a:cubicBezTo>
                <a:cubicBezTo>
                  <a:pt x="1278" y="437"/>
                  <a:pt x="1278" y="437"/>
                  <a:pt x="1278" y="437"/>
                </a:cubicBezTo>
                <a:cubicBezTo>
                  <a:pt x="1260" y="446"/>
                  <a:pt x="1260" y="446"/>
                  <a:pt x="1260" y="446"/>
                </a:cubicBezTo>
                <a:cubicBezTo>
                  <a:pt x="1270" y="437"/>
                  <a:pt x="1283" y="432"/>
                  <a:pt x="1295" y="426"/>
                </a:cubicBezTo>
                <a:cubicBezTo>
                  <a:pt x="1294" y="429"/>
                  <a:pt x="1288" y="431"/>
                  <a:pt x="1285" y="433"/>
                </a:cubicBezTo>
                <a:cubicBezTo>
                  <a:pt x="1304" y="432"/>
                  <a:pt x="1320" y="418"/>
                  <a:pt x="1338" y="414"/>
                </a:cubicBezTo>
                <a:cubicBezTo>
                  <a:pt x="1316" y="425"/>
                  <a:pt x="1287" y="440"/>
                  <a:pt x="1262" y="455"/>
                </a:cubicBezTo>
                <a:cubicBezTo>
                  <a:pt x="1259" y="457"/>
                  <a:pt x="1252" y="455"/>
                  <a:pt x="1252" y="460"/>
                </a:cubicBezTo>
                <a:cubicBezTo>
                  <a:pt x="1265" y="459"/>
                  <a:pt x="1278" y="451"/>
                  <a:pt x="1291" y="447"/>
                </a:cubicBezTo>
                <a:cubicBezTo>
                  <a:pt x="1287" y="453"/>
                  <a:pt x="1268" y="454"/>
                  <a:pt x="1265" y="465"/>
                </a:cubicBezTo>
                <a:cubicBezTo>
                  <a:pt x="1289" y="459"/>
                  <a:pt x="1310" y="444"/>
                  <a:pt x="1333" y="434"/>
                </a:cubicBezTo>
                <a:cubicBezTo>
                  <a:pt x="1332" y="434"/>
                  <a:pt x="1332" y="433"/>
                  <a:pt x="1332" y="433"/>
                </a:cubicBezTo>
                <a:cubicBezTo>
                  <a:pt x="1334" y="431"/>
                  <a:pt x="1334" y="431"/>
                  <a:pt x="1334" y="431"/>
                </a:cubicBezTo>
                <a:cubicBezTo>
                  <a:pt x="1334" y="433"/>
                  <a:pt x="1334" y="433"/>
                  <a:pt x="1334" y="433"/>
                </a:cubicBezTo>
                <a:cubicBezTo>
                  <a:pt x="1338" y="432"/>
                  <a:pt x="1345" y="431"/>
                  <a:pt x="1345" y="425"/>
                </a:cubicBezTo>
                <a:cubicBezTo>
                  <a:pt x="1343" y="424"/>
                  <a:pt x="1343" y="424"/>
                  <a:pt x="1343" y="424"/>
                </a:cubicBezTo>
                <a:cubicBezTo>
                  <a:pt x="1344" y="423"/>
                  <a:pt x="1344" y="422"/>
                  <a:pt x="1344" y="421"/>
                </a:cubicBezTo>
                <a:cubicBezTo>
                  <a:pt x="1353" y="428"/>
                  <a:pt x="1364" y="416"/>
                  <a:pt x="1373" y="415"/>
                </a:cubicBezTo>
                <a:cubicBezTo>
                  <a:pt x="1383" y="409"/>
                  <a:pt x="1394" y="406"/>
                  <a:pt x="1404" y="399"/>
                </a:cubicBezTo>
                <a:cubicBezTo>
                  <a:pt x="1410" y="397"/>
                  <a:pt x="1418" y="394"/>
                  <a:pt x="1425" y="391"/>
                </a:cubicBezTo>
                <a:cubicBezTo>
                  <a:pt x="1406" y="394"/>
                  <a:pt x="1388" y="403"/>
                  <a:pt x="1369" y="406"/>
                </a:cubicBezTo>
                <a:cubicBezTo>
                  <a:pt x="1418" y="387"/>
                  <a:pt x="1474" y="379"/>
                  <a:pt x="1524" y="359"/>
                </a:cubicBezTo>
                <a:cubicBezTo>
                  <a:pt x="1525" y="360"/>
                  <a:pt x="1525" y="360"/>
                  <a:pt x="1525" y="360"/>
                </a:cubicBezTo>
                <a:cubicBezTo>
                  <a:pt x="1517" y="364"/>
                  <a:pt x="1517" y="364"/>
                  <a:pt x="1517" y="364"/>
                </a:cubicBezTo>
                <a:cubicBezTo>
                  <a:pt x="1526" y="365"/>
                  <a:pt x="1536" y="361"/>
                  <a:pt x="1541" y="354"/>
                </a:cubicBezTo>
                <a:cubicBezTo>
                  <a:pt x="1576" y="342"/>
                  <a:pt x="1616" y="335"/>
                  <a:pt x="1652" y="334"/>
                </a:cubicBezTo>
                <a:cubicBezTo>
                  <a:pt x="1654" y="335"/>
                  <a:pt x="1654" y="335"/>
                  <a:pt x="1654" y="335"/>
                </a:cubicBezTo>
                <a:cubicBezTo>
                  <a:pt x="1625" y="343"/>
                  <a:pt x="1596" y="345"/>
                  <a:pt x="1569" y="353"/>
                </a:cubicBezTo>
                <a:cubicBezTo>
                  <a:pt x="1556" y="351"/>
                  <a:pt x="1541" y="360"/>
                  <a:pt x="1535" y="371"/>
                </a:cubicBezTo>
                <a:cubicBezTo>
                  <a:pt x="1535" y="373"/>
                  <a:pt x="1535" y="373"/>
                  <a:pt x="1535" y="373"/>
                </a:cubicBezTo>
                <a:cubicBezTo>
                  <a:pt x="1553" y="375"/>
                  <a:pt x="1563" y="357"/>
                  <a:pt x="1580" y="358"/>
                </a:cubicBezTo>
                <a:cubicBezTo>
                  <a:pt x="1594" y="355"/>
                  <a:pt x="1607" y="347"/>
                  <a:pt x="1620" y="348"/>
                </a:cubicBezTo>
                <a:cubicBezTo>
                  <a:pt x="1632" y="349"/>
                  <a:pt x="1641" y="345"/>
                  <a:pt x="1652" y="345"/>
                </a:cubicBezTo>
                <a:cubicBezTo>
                  <a:pt x="1653" y="346"/>
                  <a:pt x="1653" y="346"/>
                  <a:pt x="1653" y="346"/>
                </a:cubicBezTo>
                <a:cubicBezTo>
                  <a:pt x="1641" y="353"/>
                  <a:pt x="1624" y="351"/>
                  <a:pt x="1612" y="357"/>
                </a:cubicBezTo>
                <a:cubicBezTo>
                  <a:pt x="1612" y="358"/>
                  <a:pt x="1612" y="358"/>
                  <a:pt x="1612" y="358"/>
                </a:cubicBezTo>
                <a:cubicBezTo>
                  <a:pt x="1593" y="361"/>
                  <a:pt x="1575" y="369"/>
                  <a:pt x="1556" y="370"/>
                </a:cubicBezTo>
                <a:cubicBezTo>
                  <a:pt x="1544" y="380"/>
                  <a:pt x="1526" y="374"/>
                  <a:pt x="1515" y="384"/>
                </a:cubicBezTo>
                <a:cubicBezTo>
                  <a:pt x="1511" y="385"/>
                  <a:pt x="1505" y="386"/>
                  <a:pt x="1502" y="389"/>
                </a:cubicBezTo>
                <a:cubicBezTo>
                  <a:pt x="1489" y="393"/>
                  <a:pt x="1475" y="395"/>
                  <a:pt x="1464" y="404"/>
                </a:cubicBezTo>
                <a:cubicBezTo>
                  <a:pt x="1453" y="407"/>
                  <a:pt x="1440" y="409"/>
                  <a:pt x="1432" y="418"/>
                </a:cubicBezTo>
                <a:cubicBezTo>
                  <a:pt x="1453" y="417"/>
                  <a:pt x="1469" y="399"/>
                  <a:pt x="1491" y="397"/>
                </a:cubicBezTo>
                <a:cubicBezTo>
                  <a:pt x="1506" y="392"/>
                  <a:pt x="1506" y="392"/>
                  <a:pt x="1506" y="392"/>
                </a:cubicBezTo>
                <a:cubicBezTo>
                  <a:pt x="1495" y="399"/>
                  <a:pt x="1484" y="403"/>
                  <a:pt x="1472" y="405"/>
                </a:cubicBezTo>
                <a:cubicBezTo>
                  <a:pt x="1436" y="420"/>
                  <a:pt x="1401" y="435"/>
                  <a:pt x="1367" y="453"/>
                </a:cubicBezTo>
                <a:cubicBezTo>
                  <a:pt x="1364" y="453"/>
                  <a:pt x="1361" y="454"/>
                  <a:pt x="1359" y="456"/>
                </a:cubicBezTo>
                <a:cubicBezTo>
                  <a:pt x="1359" y="457"/>
                  <a:pt x="1359" y="457"/>
                  <a:pt x="1359" y="457"/>
                </a:cubicBezTo>
                <a:cubicBezTo>
                  <a:pt x="1369" y="457"/>
                  <a:pt x="1378" y="450"/>
                  <a:pt x="1387" y="447"/>
                </a:cubicBezTo>
                <a:cubicBezTo>
                  <a:pt x="1394" y="440"/>
                  <a:pt x="1403" y="439"/>
                  <a:pt x="1410" y="434"/>
                </a:cubicBezTo>
                <a:cubicBezTo>
                  <a:pt x="1414" y="436"/>
                  <a:pt x="1414" y="436"/>
                  <a:pt x="1414" y="436"/>
                </a:cubicBezTo>
                <a:cubicBezTo>
                  <a:pt x="1405" y="440"/>
                  <a:pt x="1395" y="445"/>
                  <a:pt x="1387" y="450"/>
                </a:cubicBezTo>
                <a:cubicBezTo>
                  <a:pt x="1384" y="451"/>
                  <a:pt x="1379" y="450"/>
                  <a:pt x="1377" y="454"/>
                </a:cubicBezTo>
                <a:cubicBezTo>
                  <a:pt x="1377" y="457"/>
                  <a:pt x="1377" y="457"/>
                  <a:pt x="1377" y="457"/>
                </a:cubicBezTo>
                <a:cubicBezTo>
                  <a:pt x="1396" y="456"/>
                  <a:pt x="1407" y="439"/>
                  <a:pt x="1425" y="435"/>
                </a:cubicBezTo>
                <a:cubicBezTo>
                  <a:pt x="1428" y="435"/>
                  <a:pt x="1429" y="433"/>
                  <a:pt x="1432" y="432"/>
                </a:cubicBezTo>
                <a:cubicBezTo>
                  <a:pt x="1432" y="433"/>
                  <a:pt x="1432" y="433"/>
                  <a:pt x="1432" y="433"/>
                </a:cubicBezTo>
                <a:cubicBezTo>
                  <a:pt x="1430" y="437"/>
                  <a:pt x="1421" y="436"/>
                  <a:pt x="1423" y="442"/>
                </a:cubicBezTo>
                <a:cubicBezTo>
                  <a:pt x="1412" y="443"/>
                  <a:pt x="1405" y="453"/>
                  <a:pt x="1394" y="455"/>
                </a:cubicBezTo>
                <a:cubicBezTo>
                  <a:pt x="1394" y="457"/>
                  <a:pt x="1394" y="457"/>
                  <a:pt x="1394" y="457"/>
                </a:cubicBezTo>
                <a:cubicBezTo>
                  <a:pt x="1390" y="456"/>
                  <a:pt x="1386" y="459"/>
                  <a:pt x="1381" y="460"/>
                </a:cubicBezTo>
                <a:cubicBezTo>
                  <a:pt x="1380" y="469"/>
                  <a:pt x="1370" y="466"/>
                  <a:pt x="1364" y="468"/>
                </a:cubicBezTo>
                <a:cubicBezTo>
                  <a:pt x="1363" y="467"/>
                  <a:pt x="1363" y="467"/>
                  <a:pt x="1363" y="467"/>
                </a:cubicBezTo>
                <a:cubicBezTo>
                  <a:pt x="1367" y="465"/>
                  <a:pt x="1370" y="463"/>
                  <a:pt x="1374" y="460"/>
                </a:cubicBezTo>
                <a:cubicBezTo>
                  <a:pt x="1372" y="458"/>
                  <a:pt x="1369" y="460"/>
                  <a:pt x="1368" y="462"/>
                </a:cubicBezTo>
                <a:cubicBezTo>
                  <a:pt x="1363" y="464"/>
                  <a:pt x="1355" y="463"/>
                  <a:pt x="1352" y="466"/>
                </a:cubicBezTo>
                <a:cubicBezTo>
                  <a:pt x="1353" y="468"/>
                  <a:pt x="1355" y="467"/>
                  <a:pt x="1356" y="467"/>
                </a:cubicBezTo>
                <a:cubicBezTo>
                  <a:pt x="1354" y="471"/>
                  <a:pt x="1343" y="471"/>
                  <a:pt x="1348" y="479"/>
                </a:cubicBezTo>
                <a:cubicBezTo>
                  <a:pt x="1337" y="483"/>
                  <a:pt x="1326" y="487"/>
                  <a:pt x="1314" y="488"/>
                </a:cubicBezTo>
                <a:cubicBezTo>
                  <a:pt x="1315" y="495"/>
                  <a:pt x="1308" y="489"/>
                  <a:pt x="1306" y="493"/>
                </a:cubicBezTo>
                <a:cubicBezTo>
                  <a:pt x="1289" y="499"/>
                  <a:pt x="1275" y="513"/>
                  <a:pt x="1259" y="519"/>
                </a:cubicBezTo>
                <a:cubicBezTo>
                  <a:pt x="1268" y="520"/>
                  <a:pt x="1276" y="512"/>
                  <a:pt x="1285" y="513"/>
                </a:cubicBezTo>
                <a:cubicBezTo>
                  <a:pt x="1299" y="504"/>
                  <a:pt x="1314" y="499"/>
                  <a:pt x="1329" y="492"/>
                </a:cubicBezTo>
                <a:cubicBezTo>
                  <a:pt x="1329" y="494"/>
                  <a:pt x="1329" y="494"/>
                  <a:pt x="1329" y="494"/>
                </a:cubicBezTo>
                <a:cubicBezTo>
                  <a:pt x="1294" y="509"/>
                  <a:pt x="1262" y="531"/>
                  <a:pt x="1225" y="539"/>
                </a:cubicBezTo>
                <a:cubicBezTo>
                  <a:pt x="1222" y="545"/>
                  <a:pt x="1214" y="545"/>
                  <a:pt x="1209" y="545"/>
                </a:cubicBezTo>
                <a:cubicBezTo>
                  <a:pt x="1196" y="548"/>
                  <a:pt x="1185" y="555"/>
                  <a:pt x="1172" y="560"/>
                </a:cubicBezTo>
                <a:cubicBezTo>
                  <a:pt x="1157" y="559"/>
                  <a:pt x="1145" y="569"/>
                  <a:pt x="1129" y="569"/>
                </a:cubicBezTo>
                <a:cubicBezTo>
                  <a:pt x="1127" y="565"/>
                  <a:pt x="1123" y="563"/>
                  <a:pt x="1118" y="564"/>
                </a:cubicBezTo>
                <a:cubicBezTo>
                  <a:pt x="1120" y="559"/>
                  <a:pt x="1120" y="559"/>
                  <a:pt x="1120" y="559"/>
                </a:cubicBezTo>
                <a:cubicBezTo>
                  <a:pt x="1115" y="563"/>
                  <a:pt x="1114" y="554"/>
                  <a:pt x="1110" y="558"/>
                </a:cubicBezTo>
                <a:cubicBezTo>
                  <a:pt x="1112" y="554"/>
                  <a:pt x="1112" y="554"/>
                  <a:pt x="1112" y="554"/>
                </a:cubicBezTo>
                <a:cubicBezTo>
                  <a:pt x="1104" y="555"/>
                  <a:pt x="1094" y="551"/>
                  <a:pt x="1088" y="554"/>
                </a:cubicBezTo>
                <a:cubicBezTo>
                  <a:pt x="1076" y="551"/>
                  <a:pt x="1076" y="551"/>
                  <a:pt x="1076" y="551"/>
                </a:cubicBezTo>
                <a:cubicBezTo>
                  <a:pt x="1077" y="550"/>
                  <a:pt x="1079" y="552"/>
                  <a:pt x="1080" y="549"/>
                </a:cubicBezTo>
                <a:cubicBezTo>
                  <a:pt x="1076" y="545"/>
                  <a:pt x="1074" y="552"/>
                  <a:pt x="1070" y="549"/>
                </a:cubicBezTo>
                <a:cubicBezTo>
                  <a:pt x="1071" y="545"/>
                  <a:pt x="1071" y="545"/>
                  <a:pt x="1071" y="545"/>
                </a:cubicBezTo>
                <a:cubicBezTo>
                  <a:pt x="1062" y="550"/>
                  <a:pt x="1056" y="539"/>
                  <a:pt x="1051" y="533"/>
                </a:cubicBezTo>
                <a:cubicBezTo>
                  <a:pt x="1052" y="532"/>
                  <a:pt x="1052" y="532"/>
                  <a:pt x="1052" y="532"/>
                </a:cubicBezTo>
                <a:cubicBezTo>
                  <a:pt x="1046" y="529"/>
                  <a:pt x="1051" y="525"/>
                  <a:pt x="1046" y="519"/>
                </a:cubicBezTo>
                <a:cubicBezTo>
                  <a:pt x="1048" y="513"/>
                  <a:pt x="1053" y="521"/>
                  <a:pt x="1056" y="516"/>
                </a:cubicBezTo>
                <a:cubicBezTo>
                  <a:pt x="1052" y="508"/>
                  <a:pt x="1038" y="508"/>
                  <a:pt x="1039" y="496"/>
                </a:cubicBezTo>
                <a:cubicBezTo>
                  <a:pt x="1040" y="495"/>
                  <a:pt x="1042" y="494"/>
                  <a:pt x="1042" y="492"/>
                </a:cubicBezTo>
                <a:cubicBezTo>
                  <a:pt x="1036" y="491"/>
                  <a:pt x="1029" y="493"/>
                  <a:pt x="1026" y="485"/>
                </a:cubicBezTo>
                <a:cubicBezTo>
                  <a:pt x="1025" y="479"/>
                  <a:pt x="1025" y="479"/>
                  <a:pt x="1025" y="479"/>
                </a:cubicBezTo>
                <a:cubicBezTo>
                  <a:pt x="1023" y="477"/>
                  <a:pt x="1019" y="478"/>
                  <a:pt x="1018" y="481"/>
                </a:cubicBezTo>
                <a:cubicBezTo>
                  <a:pt x="1012" y="479"/>
                  <a:pt x="1004" y="485"/>
                  <a:pt x="996" y="486"/>
                </a:cubicBezTo>
                <a:cubicBezTo>
                  <a:pt x="1002" y="478"/>
                  <a:pt x="1014" y="478"/>
                  <a:pt x="1023" y="474"/>
                </a:cubicBezTo>
                <a:cubicBezTo>
                  <a:pt x="1025" y="472"/>
                  <a:pt x="1024" y="470"/>
                  <a:pt x="1024" y="468"/>
                </a:cubicBezTo>
                <a:cubicBezTo>
                  <a:pt x="1021" y="463"/>
                  <a:pt x="1016" y="468"/>
                  <a:pt x="1014" y="463"/>
                </a:cubicBezTo>
                <a:cubicBezTo>
                  <a:pt x="996" y="467"/>
                  <a:pt x="980" y="477"/>
                  <a:pt x="962" y="480"/>
                </a:cubicBezTo>
                <a:cubicBezTo>
                  <a:pt x="955" y="485"/>
                  <a:pt x="955" y="485"/>
                  <a:pt x="955" y="485"/>
                </a:cubicBezTo>
                <a:cubicBezTo>
                  <a:pt x="960" y="495"/>
                  <a:pt x="965" y="479"/>
                  <a:pt x="971" y="485"/>
                </a:cubicBezTo>
                <a:cubicBezTo>
                  <a:pt x="976" y="482"/>
                  <a:pt x="984" y="483"/>
                  <a:pt x="989" y="479"/>
                </a:cubicBezTo>
                <a:cubicBezTo>
                  <a:pt x="983" y="487"/>
                  <a:pt x="970" y="490"/>
                  <a:pt x="960" y="495"/>
                </a:cubicBezTo>
                <a:cubicBezTo>
                  <a:pt x="971" y="494"/>
                  <a:pt x="982" y="485"/>
                  <a:pt x="994" y="487"/>
                </a:cubicBezTo>
                <a:cubicBezTo>
                  <a:pt x="962" y="499"/>
                  <a:pt x="962" y="499"/>
                  <a:pt x="962" y="499"/>
                </a:cubicBezTo>
                <a:cubicBezTo>
                  <a:pt x="966" y="500"/>
                  <a:pt x="966" y="500"/>
                  <a:pt x="966" y="500"/>
                </a:cubicBezTo>
                <a:cubicBezTo>
                  <a:pt x="963" y="501"/>
                  <a:pt x="960" y="503"/>
                  <a:pt x="956" y="503"/>
                </a:cubicBezTo>
                <a:cubicBezTo>
                  <a:pt x="962" y="500"/>
                  <a:pt x="962" y="500"/>
                  <a:pt x="962" y="500"/>
                </a:cubicBezTo>
                <a:cubicBezTo>
                  <a:pt x="947" y="497"/>
                  <a:pt x="936" y="511"/>
                  <a:pt x="920" y="511"/>
                </a:cubicBezTo>
                <a:cubicBezTo>
                  <a:pt x="907" y="516"/>
                  <a:pt x="887" y="515"/>
                  <a:pt x="876" y="527"/>
                </a:cubicBezTo>
                <a:cubicBezTo>
                  <a:pt x="874" y="525"/>
                  <a:pt x="870" y="531"/>
                  <a:pt x="865" y="530"/>
                </a:cubicBezTo>
                <a:cubicBezTo>
                  <a:pt x="850" y="536"/>
                  <a:pt x="836" y="531"/>
                  <a:pt x="822" y="539"/>
                </a:cubicBezTo>
                <a:cubicBezTo>
                  <a:pt x="824" y="535"/>
                  <a:pt x="824" y="535"/>
                  <a:pt x="824" y="535"/>
                </a:cubicBezTo>
                <a:cubicBezTo>
                  <a:pt x="812" y="534"/>
                  <a:pt x="812" y="534"/>
                  <a:pt x="812" y="534"/>
                </a:cubicBezTo>
                <a:cubicBezTo>
                  <a:pt x="814" y="530"/>
                  <a:pt x="814" y="530"/>
                  <a:pt x="814" y="530"/>
                </a:cubicBezTo>
                <a:cubicBezTo>
                  <a:pt x="806" y="529"/>
                  <a:pt x="799" y="531"/>
                  <a:pt x="793" y="531"/>
                </a:cubicBezTo>
                <a:cubicBezTo>
                  <a:pt x="803" y="527"/>
                  <a:pt x="803" y="527"/>
                  <a:pt x="803" y="527"/>
                </a:cubicBezTo>
                <a:cubicBezTo>
                  <a:pt x="795" y="527"/>
                  <a:pt x="795" y="527"/>
                  <a:pt x="795" y="527"/>
                </a:cubicBezTo>
                <a:cubicBezTo>
                  <a:pt x="797" y="526"/>
                  <a:pt x="800" y="525"/>
                  <a:pt x="802" y="523"/>
                </a:cubicBezTo>
                <a:cubicBezTo>
                  <a:pt x="798" y="522"/>
                  <a:pt x="792" y="522"/>
                  <a:pt x="788" y="526"/>
                </a:cubicBezTo>
                <a:cubicBezTo>
                  <a:pt x="786" y="527"/>
                  <a:pt x="786" y="531"/>
                  <a:pt x="783" y="528"/>
                </a:cubicBezTo>
                <a:cubicBezTo>
                  <a:pt x="781" y="526"/>
                  <a:pt x="781" y="526"/>
                  <a:pt x="781" y="526"/>
                </a:cubicBezTo>
                <a:cubicBezTo>
                  <a:pt x="782" y="525"/>
                  <a:pt x="782" y="527"/>
                  <a:pt x="784" y="527"/>
                </a:cubicBezTo>
                <a:cubicBezTo>
                  <a:pt x="786" y="525"/>
                  <a:pt x="786" y="525"/>
                  <a:pt x="786" y="525"/>
                </a:cubicBezTo>
                <a:cubicBezTo>
                  <a:pt x="780" y="521"/>
                  <a:pt x="771" y="523"/>
                  <a:pt x="768" y="517"/>
                </a:cubicBezTo>
                <a:cubicBezTo>
                  <a:pt x="768" y="515"/>
                  <a:pt x="770" y="515"/>
                  <a:pt x="772" y="516"/>
                </a:cubicBezTo>
                <a:cubicBezTo>
                  <a:pt x="773" y="514"/>
                  <a:pt x="771" y="511"/>
                  <a:pt x="768" y="511"/>
                </a:cubicBezTo>
                <a:cubicBezTo>
                  <a:pt x="759" y="516"/>
                  <a:pt x="756" y="504"/>
                  <a:pt x="747" y="503"/>
                </a:cubicBezTo>
                <a:cubicBezTo>
                  <a:pt x="742" y="497"/>
                  <a:pt x="743" y="489"/>
                  <a:pt x="745" y="482"/>
                </a:cubicBezTo>
                <a:cubicBezTo>
                  <a:pt x="740" y="480"/>
                  <a:pt x="736" y="480"/>
                  <a:pt x="734" y="474"/>
                </a:cubicBezTo>
                <a:cubicBezTo>
                  <a:pt x="732" y="464"/>
                  <a:pt x="739" y="459"/>
                  <a:pt x="746" y="453"/>
                </a:cubicBezTo>
                <a:cubicBezTo>
                  <a:pt x="738" y="453"/>
                  <a:pt x="738" y="453"/>
                  <a:pt x="738" y="453"/>
                </a:cubicBezTo>
                <a:cubicBezTo>
                  <a:pt x="748" y="449"/>
                  <a:pt x="748" y="449"/>
                  <a:pt x="748" y="449"/>
                </a:cubicBezTo>
                <a:cubicBezTo>
                  <a:pt x="748" y="447"/>
                  <a:pt x="748" y="447"/>
                  <a:pt x="748" y="447"/>
                </a:cubicBezTo>
                <a:cubicBezTo>
                  <a:pt x="750" y="446"/>
                  <a:pt x="751" y="445"/>
                  <a:pt x="752" y="443"/>
                </a:cubicBezTo>
                <a:cubicBezTo>
                  <a:pt x="748" y="442"/>
                  <a:pt x="745" y="441"/>
                  <a:pt x="742" y="439"/>
                </a:cubicBezTo>
                <a:cubicBezTo>
                  <a:pt x="744" y="434"/>
                  <a:pt x="744" y="434"/>
                  <a:pt x="744" y="434"/>
                </a:cubicBezTo>
                <a:cubicBezTo>
                  <a:pt x="740" y="435"/>
                  <a:pt x="738" y="427"/>
                  <a:pt x="733" y="433"/>
                </a:cubicBezTo>
                <a:cubicBezTo>
                  <a:pt x="731" y="427"/>
                  <a:pt x="727" y="432"/>
                  <a:pt x="724" y="433"/>
                </a:cubicBezTo>
                <a:cubicBezTo>
                  <a:pt x="721" y="430"/>
                  <a:pt x="724" y="428"/>
                  <a:pt x="726" y="426"/>
                </a:cubicBezTo>
                <a:cubicBezTo>
                  <a:pt x="715" y="423"/>
                  <a:pt x="704" y="426"/>
                  <a:pt x="699" y="412"/>
                </a:cubicBezTo>
                <a:cubicBezTo>
                  <a:pt x="697" y="411"/>
                  <a:pt x="696" y="413"/>
                  <a:pt x="694" y="414"/>
                </a:cubicBezTo>
                <a:cubicBezTo>
                  <a:pt x="694" y="418"/>
                  <a:pt x="698" y="413"/>
                  <a:pt x="698" y="415"/>
                </a:cubicBezTo>
                <a:cubicBezTo>
                  <a:pt x="674" y="421"/>
                  <a:pt x="655" y="437"/>
                  <a:pt x="630" y="442"/>
                </a:cubicBezTo>
                <a:cubicBezTo>
                  <a:pt x="594" y="458"/>
                  <a:pt x="555" y="471"/>
                  <a:pt x="521" y="491"/>
                </a:cubicBezTo>
                <a:cubicBezTo>
                  <a:pt x="511" y="494"/>
                  <a:pt x="500" y="497"/>
                  <a:pt x="494" y="504"/>
                </a:cubicBezTo>
                <a:cubicBezTo>
                  <a:pt x="493" y="508"/>
                  <a:pt x="488" y="507"/>
                  <a:pt x="485" y="508"/>
                </a:cubicBezTo>
                <a:cubicBezTo>
                  <a:pt x="487" y="505"/>
                  <a:pt x="478" y="507"/>
                  <a:pt x="478" y="510"/>
                </a:cubicBezTo>
                <a:cubicBezTo>
                  <a:pt x="471" y="510"/>
                  <a:pt x="464" y="511"/>
                  <a:pt x="459" y="515"/>
                </a:cubicBezTo>
                <a:cubicBezTo>
                  <a:pt x="459" y="509"/>
                  <a:pt x="459" y="509"/>
                  <a:pt x="459" y="509"/>
                </a:cubicBezTo>
                <a:cubicBezTo>
                  <a:pt x="457" y="509"/>
                  <a:pt x="456" y="509"/>
                  <a:pt x="455" y="507"/>
                </a:cubicBezTo>
                <a:cubicBezTo>
                  <a:pt x="455" y="507"/>
                  <a:pt x="454" y="505"/>
                  <a:pt x="456" y="505"/>
                </a:cubicBezTo>
                <a:cubicBezTo>
                  <a:pt x="451" y="505"/>
                  <a:pt x="444" y="512"/>
                  <a:pt x="441" y="506"/>
                </a:cubicBezTo>
                <a:cubicBezTo>
                  <a:pt x="431" y="509"/>
                  <a:pt x="421" y="509"/>
                  <a:pt x="410" y="505"/>
                </a:cubicBezTo>
                <a:cubicBezTo>
                  <a:pt x="414" y="502"/>
                  <a:pt x="414" y="502"/>
                  <a:pt x="414" y="502"/>
                </a:cubicBezTo>
                <a:cubicBezTo>
                  <a:pt x="408" y="496"/>
                  <a:pt x="404" y="491"/>
                  <a:pt x="396" y="492"/>
                </a:cubicBezTo>
                <a:cubicBezTo>
                  <a:pt x="397" y="489"/>
                  <a:pt x="397" y="489"/>
                  <a:pt x="397" y="489"/>
                </a:cubicBezTo>
                <a:cubicBezTo>
                  <a:pt x="393" y="485"/>
                  <a:pt x="388" y="490"/>
                  <a:pt x="384" y="484"/>
                </a:cubicBezTo>
                <a:cubicBezTo>
                  <a:pt x="387" y="482"/>
                  <a:pt x="387" y="482"/>
                  <a:pt x="387" y="482"/>
                </a:cubicBezTo>
                <a:cubicBezTo>
                  <a:pt x="382" y="472"/>
                  <a:pt x="369" y="472"/>
                  <a:pt x="364" y="461"/>
                </a:cubicBezTo>
                <a:cubicBezTo>
                  <a:pt x="366" y="457"/>
                  <a:pt x="376" y="462"/>
                  <a:pt x="373" y="454"/>
                </a:cubicBezTo>
                <a:cubicBezTo>
                  <a:pt x="370" y="450"/>
                  <a:pt x="364" y="451"/>
                  <a:pt x="362" y="447"/>
                </a:cubicBezTo>
                <a:cubicBezTo>
                  <a:pt x="362" y="446"/>
                  <a:pt x="364" y="445"/>
                  <a:pt x="364" y="444"/>
                </a:cubicBezTo>
                <a:cubicBezTo>
                  <a:pt x="359" y="442"/>
                  <a:pt x="362" y="439"/>
                  <a:pt x="360" y="435"/>
                </a:cubicBezTo>
                <a:cubicBezTo>
                  <a:pt x="358" y="430"/>
                  <a:pt x="352" y="426"/>
                  <a:pt x="351" y="420"/>
                </a:cubicBezTo>
                <a:cubicBezTo>
                  <a:pt x="349" y="415"/>
                  <a:pt x="343" y="418"/>
                  <a:pt x="340" y="415"/>
                </a:cubicBezTo>
                <a:cubicBezTo>
                  <a:pt x="335" y="411"/>
                  <a:pt x="332" y="404"/>
                  <a:pt x="330" y="401"/>
                </a:cubicBezTo>
                <a:cubicBezTo>
                  <a:pt x="322" y="389"/>
                  <a:pt x="314" y="375"/>
                  <a:pt x="308" y="362"/>
                </a:cubicBezTo>
                <a:cubicBezTo>
                  <a:pt x="303" y="365"/>
                  <a:pt x="296" y="363"/>
                  <a:pt x="294" y="369"/>
                </a:cubicBezTo>
                <a:cubicBezTo>
                  <a:pt x="287" y="369"/>
                  <a:pt x="279" y="374"/>
                  <a:pt x="274" y="378"/>
                </a:cubicBezTo>
                <a:cubicBezTo>
                  <a:pt x="269" y="380"/>
                  <a:pt x="264" y="387"/>
                  <a:pt x="258" y="386"/>
                </a:cubicBezTo>
                <a:cubicBezTo>
                  <a:pt x="244" y="398"/>
                  <a:pt x="226" y="403"/>
                  <a:pt x="210" y="414"/>
                </a:cubicBezTo>
                <a:cubicBezTo>
                  <a:pt x="206" y="414"/>
                  <a:pt x="200" y="412"/>
                  <a:pt x="196" y="415"/>
                </a:cubicBezTo>
                <a:cubicBezTo>
                  <a:pt x="196" y="411"/>
                  <a:pt x="196" y="411"/>
                  <a:pt x="196" y="411"/>
                </a:cubicBezTo>
                <a:cubicBezTo>
                  <a:pt x="186" y="411"/>
                  <a:pt x="176" y="419"/>
                  <a:pt x="168" y="414"/>
                </a:cubicBezTo>
                <a:cubicBezTo>
                  <a:pt x="165" y="405"/>
                  <a:pt x="157" y="401"/>
                  <a:pt x="152" y="395"/>
                </a:cubicBezTo>
                <a:cubicBezTo>
                  <a:pt x="148" y="399"/>
                  <a:pt x="143" y="397"/>
                  <a:pt x="140" y="395"/>
                </a:cubicBezTo>
                <a:cubicBezTo>
                  <a:pt x="139" y="389"/>
                  <a:pt x="128" y="386"/>
                  <a:pt x="133" y="380"/>
                </a:cubicBezTo>
                <a:cubicBezTo>
                  <a:pt x="130" y="379"/>
                  <a:pt x="126" y="377"/>
                  <a:pt x="125" y="373"/>
                </a:cubicBezTo>
                <a:cubicBezTo>
                  <a:pt x="130" y="365"/>
                  <a:pt x="123" y="361"/>
                  <a:pt x="116" y="359"/>
                </a:cubicBezTo>
                <a:cubicBezTo>
                  <a:pt x="114" y="360"/>
                  <a:pt x="113" y="358"/>
                  <a:pt x="112" y="357"/>
                </a:cubicBezTo>
                <a:cubicBezTo>
                  <a:pt x="115" y="350"/>
                  <a:pt x="127" y="355"/>
                  <a:pt x="129" y="346"/>
                </a:cubicBezTo>
                <a:cubicBezTo>
                  <a:pt x="134" y="343"/>
                  <a:pt x="139" y="338"/>
                  <a:pt x="142" y="333"/>
                </a:cubicBezTo>
                <a:cubicBezTo>
                  <a:pt x="136" y="331"/>
                  <a:pt x="130" y="343"/>
                  <a:pt x="123" y="336"/>
                </a:cubicBezTo>
                <a:cubicBezTo>
                  <a:pt x="122" y="332"/>
                  <a:pt x="117" y="331"/>
                  <a:pt x="114" y="330"/>
                </a:cubicBezTo>
                <a:cubicBezTo>
                  <a:pt x="113" y="329"/>
                  <a:pt x="110" y="327"/>
                  <a:pt x="107" y="327"/>
                </a:cubicBezTo>
                <a:cubicBezTo>
                  <a:pt x="113" y="325"/>
                  <a:pt x="116" y="316"/>
                  <a:pt x="123" y="316"/>
                </a:cubicBezTo>
                <a:cubicBezTo>
                  <a:pt x="122" y="313"/>
                  <a:pt x="122" y="308"/>
                  <a:pt x="126" y="306"/>
                </a:cubicBezTo>
                <a:cubicBezTo>
                  <a:pt x="120" y="306"/>
                  <a:pt x="115" y="313"/>
                  <a:pt x="109" y="314"/>
                </a:cubicBezTo>
                <a:cubicBezTo>
                  <a:pt x="104" y="320"/>
                  <a:pt x="104" y="320"/>
                  <a:pt x="104" y="320"/>
                </a:cubicBezTo>
                <a:cubicBezTo>
                  <a:pt x="100" y="320"/>
                  <a:pt x="100" y="316"/>
                  <a:pt x="97" y="314"/>
                </a:cubicBezTo>
                <a:cubicBezTo>
                  <a:pt x="96" y="309"/>
                  <a:pt x="102" y="310"/>
                  <a:pt x="104" y="307"/>
                </a:cubicBezTo>
                <a:cubicBezTo>
                  <a:pt x="108" y="311"/>
                  <a:pt x="112" y="306"/>
                  <a:pt x="115" y="304"/>
                </a:cubicBezTo>
                <a:cubicBezTo>
                  <a:pt x="116" y="303"/>
                  <a:pt x="116" y="303"/>
                  <a:pt x="116" y="303"/>
                </a:cubicBezTo>
                <a:cubicBezTo>
                  <a:pt x="112" y="303"/>
                  <a:pt x="108" y="303"/>
                  <a:pt x="108" y="299"/>
                </a:cubicBezTo>
                <a:cubicBezTo>
                  <a:pt x="114" y="295"/>
                  <a:pt x="122" y="290"/>
                  <a:pt x="127" y="285"/>
                </a:cubicBezTo>
                <a:cubicBezTo>
                  <a:pt x="130" y="282"/>
                  <a:pt x="123" y="284"/>
                  <a:pt x="126" y="281"/>
                </a:cubicBezTo>
                <a:cubicBezTo>
                  <a:pt x="126" y="279"/>
                  <a:pt x="124" y="281"/>
                  <a:pt x="123" y="281"/>
                </a:cubicBezTo>
                <a:cubicBezTo>
                  <a:pt x="123" y="284"/>
                  <a:pt x="123" y="284"/>
                  <a:pt x="123" y="284"/>
                </a:cubicBezTo>
                <a:cubicBezTo>
                  <a:pt x="120" y="282"/>
                  <a:pt x="120" y="282"/>
                  <a:pt x="120" y="282"/>
                </a:cubicBezTo>
                <a:cubicBezTo>
                  <a:pt x="121" y="281"/>
                  <a:pt x="121" y="281"/>
                  <a:pt x="121" y="281"/>
                </a:cubicBezTo>
                <a:cubicBezTo>
                  <a:pt x="114" y="279"/>
                  <a:pt x="120" y="291"/>
                  <a:pt x="112" y="289"/>
                </a:cubicBezTo>
                <a:cubicBezTo>
                  <a:pt x="112" y="287"/>
                  <a:pt x="111" y="283"/>
                  <a:pt x="108" y="282"/>
                </a:cubicBezTo>
                <a:cubicBezTo>
                  <a:pt x="100" y="287"/>
                  <a:pt x="98" y="278"/>
                  <a:pt x="94" y="274"/>
                </a:cubicBezTo>
                <a:cubicBezTo>
                  <a:pt x="91" y="271"/>
                  <a:pt x="94" y="271"/>
                  <a:pt x="95" y="267"/>
                </a:cubicBezTo>
                <a:cubicBezTo>
                  <a:pt x="96" y="259"/>
                  <a:pt x="88" y="266"/>
                  <a:pt x="92" y="261"/>
                </a:cubicBezTo>
                <a:cubicBezTo>
                  <a:pt x="87" y="261"/>
                  <a:pt x="82" y="266"/>
                  <a:pt x="78" y="267"/>
                </a:cubicBezTo>
                <a:cubicBezTo>
                  <a:pt x="76" y="269"/>
                  <a:pt x="70" y="271"/>
                  <a:pt x="69" y="275"/>
                </a:cubicBezTo>
                <a:cubicBezTo>
                  <a:pt x="72" y="275"/>
                  <a:pt x="72" y="275"/>
                  <a:pt x="72" y="275"/>
                </a:cubicBezTo>
                <a:cubicBezTo>
                  <a:pt x="69" y="278"/>
                  <a:pt x="64" y="281"/>
                  <a:pt x="63" y="286"/>
                </a:cubicBezTo>
                <a:cubicBezTo>
                  <a:pt x="60" y="288"/>
                  <a:pt x="56" y="283"/>
                  <a:pt x="54" y="281"/>
                </a:cubicBezTo>
                <a:cubicBezTo>
                  <a:pt x="55" y="276"/>
                  <a:pt x="54" y="276"/>
                  <a:pt x="51" y="273"/>
                </a:cubicBezTo>
                <a:cubicBezTo>
                  <a:pt x="64" y="258"/>
                  <a:pt x="83" y="250"/>
                  <a:pt x="96" y="234"/>
                </a:cubicBezTo>
                <a:cubicBezTo>
                  <a:pt x="90" y="234"/>
                  <a:pt x="88" y="221"/>
                  <a:pt x="80" y="226"/>
                </a:cubicBezTo>
                <a:cubicBezTo>
                  <a:pt x="80" y="222"/>
                  <a:pt x="84" y="215"/>
                  <a:pt x="76" y="213"/>
                </a:cubicBezTo>
                <a:cubicBezTo>
                  <a:pt x="70" y="213"/>
                  <a:pt x="64" y="215"/>
                  <a:pt x="61" y="208"/>
                </a:cubicBezTo>
                <a:cubicBezTo>
                  <a:pt x="60" y="206"/>
                  <a:pt x="62" y="205"/>
                  <a:pt x="63" y="204"/>
                </a:cubicBezTo>
                <a:cubicBezTo>
                  <a:pt x="58" y="199"/>
                  <a:pt x="53" y="198"/>
                  <a:pt x="52" y="191"/>
                </a:cubicBezTo>
                <a:cubicBezTo>
                  <a:pt x="50" y="185"/>
                  <a:pt x="46" y="190"/>
                  <a:pt x="44" y="191"/>
                </a:cubicBezTo>
                <a:cubicBezTo>
                  <a:pt x="41" y="191"/>
                  <a:pt x="42" y="188"/>
                  <a:pt x="41" y="187"/>
                </a:cubicBezTo>
                <a:cubicBezTo>
                  <a:pt x="44" y="182"/>
                  <a:pt x="44" y="182"/>
                  <a:pt x="44" y="182"/>
                </a:cubicBezTo>
                <a:cubicBezTo>
                  <a:pt x="38" y="183"/>
                  <a:pt x="37" y="172"/>
                  <a:pt x="30" y="178"/>
                </a:cubicBezTo>
                <a:cubicBezTo>
                  <a:pt x="28" y="179"/>
                  <a:pt x="26" y="178"/>
                  <a:pt x="24" y="176"/>
                </a:cubicBezTo>
                <a:cubicBezTo>
                  <a:pt x="20" y="178"/>
                  <a:pt x="14" y="179"/>
                  <a:pt x="8" y="177"/>
                </a:cubicBezTo>
                <a:cubicBezTo>
                  <a:pt x="0" y="166"/>
                  <a:pt x="0" y="166"/>
                  <a:pt x="0" y="166"/>
                </a:cubicBezTo>
                <a:cubicBezTo>
                  <a:pt x="3" y="160"/>
                  <a:pt x="18" y="162"/>
                  <a:pt x="14" y="151"/>
                </a:cubicBezTo>
                <a:cubicBezTo>
                  <a:pt x="118" y="90"/>
                  <a:pt x="221" y="26"/>
                  <a:pt x="338" y="0"/>
                </a:cubicBezTo>
                <a:cubicBezTo>
                  <a:pt x="347" y="1"/>
                  <a:pt x="359" y="0"/>
                  <a:pt x="369" y="1"/>
                </a:cubicBezTo>
                <a:close/>
              </a:path>
            </a:pathLst>
          </a:custGeom>
          <a:blipFill>
            <a:blip r:embed="rId3"/>
            <a:stretch>
              <a:fillRect/>
            </a:stretch>
          </a:bli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 name="矩形 4"/>
          <p:cNvSpPr/>
          <p:nvPr/>
        </p:nvSpPr>
        <p:spPr>
          <a:xfrm>
            <a:off x="2310094" y="3579862"/>
            <a:ext cx="4523813" cy="461665"/>
          </a:xfrm>
          <a:prstGeom prst="rect">
            <a:avLst/>
          </a:prstGeom>
        </p:spPr>
        <p:txBody>
          <a:bodyPr wrap="square">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添加标题内容</a:t>
            </a:r>
          </a:p>
        </p:txBody>
      </p:sp>
      <p:sp>
        <p:nvSpPr>
          <p:cNvPr id="6" name="矩形 5"/>
          <p:cNvSpPr/>
          <p:nvPr/>
        </p:nvSpPr>
        <p:spPr>
          <a:xfrm>
            <a:off x="1283007" y="3948051"/>
            <a:ext cx="6577987" cy="423899"/>
          </a:xfrm>
          <a:prstGeom prst="rect">
            <a:avLst/>
          </a:prstGeom>
        </p:spPr>
        <p:txBody>
          <a:bodyPr wrap="square">
            <a:spAutoFit/>
          </a:bodyPr>
          <a:lstStyle/>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Your content to play here, or through your copy, paste in this box, and select only the text. Your content to play </a:t>
            </a:r>
            <a:endParaRPr lang="en-US" altLang="zh-CN" sz="680" dirty="0">
              <a:solidFill>
                <a:schemeClr val="tx1">
                  <a:lumMod val="65000"/>
                  <a:lumOff val="35000"/>
                </a:schemeClr>
              </a:solidFill>
              <a:latin typeface="Adobe Myungjo Std M" panose="02020600000000000000" pitchFamily="18" charset="-128"/>
              <a:ea typeface="方正明尚简体" panose="02000000000000000000" pitchFamily="2" charset="-122"/>
            </a:endParaRPr>
          </a:p>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here, or through your copy, paste in this box, and select only the text. Your content to play here, or through your copy, paste in this box, and select only the text. </a:t>
            </a:r>
          </a:p>
        </p:txBody>
      </p:sp>
    </p:spTree>
    <p:extLst>
      <p:ext uri="{BB962C8B-B14F-4D97-AF65-F5344CB8AC3E}">
        <p14:creationId xmlns:p14="http://schemas.microsoft.com/office/powerpoint/2010/main" val="29335458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16" name="矩形 15"/>
          <p:cNvSpPr/>
          <p:nvPr/>
        </p:nvSpPr>
        <p:spPr>
          <a:xfrm>
            <a:off x="567158" y="1444302"/>
            <a:ext cx="3716810" cy="2613496"/>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CN" altLang="en-US" sz="1799">
              <a:cs typeface="+mn-ea"/>
            </a:endParaRPr>
          </a:p>
        </p:txBody>
      </p:sp>
      <p:cxnSp>
        <p:nvCxnSpPr>
          <p:cNvPr id="17" name="直接连接符 6"/>
          <p:cNvCxnSpPr>
            <a:cxnSpLocks noChangeShapeType="1"/>
          </p:cNvCxnSpPr>
          <p:nvPr/>
        </p:nvCxnSpPr>
        <p:spPr bwMode="auto">
          <a:xfrm>
            <a:off x="4618855" y="1444302"/>
            <a:ext cx="0" cy="2628900"/>
          </a:xfrm>
          <a:prstGeom prst="line">
            <a:avLst/>
          </a:prstGeom>
          <a:noFill/>
          <a:ln w="12700">
            <a:solidFill>
              <a:schemeClr val="bg1">
                <a:lumMod val="75000"/>
              </a:schemeClr>
            </a:solidFill>
            <a:round/>
            <a:headEnd/>
            <a:tailEnd/>
          </a:ln>
          <a:extLst>
            <a:ext uri="{909E8E84-426E-40DD-AFC4-6F175D3DCCD1}">
              <a14:hiddenFill xmlns:a14="http://schemas.microsoft.com/office/drawing/2010/main">
                <a:noFill/>
              </a14:hiddenFill>
            </a:ext>
          </a:extLst>
        </p:spPr>
      </p:cxnSp>
      <p:sp>
        <p:nvSpPr>
          <p:cNvPr id="18" name="圆角矩形 7"/>
          <p:cNvSpPr>
            <a:spLocks noChangeArrowheads="1"/>
          </p:cNvSpPr>
          <p:nvPr/>
        </p:nvSpPr>
        <p:spPr bwMode="auto">
          <a:xfrm>
            <a:off x="5089152" y="1619324"/>
            <a:ext cx="3443288" cy="1107281"/>
          </a:xfrm>
          <a:prstGeom prst="roundRect">
            <a:avLst>
              <a:gd name="adj" fmla="val 9083"/>
            </a:avLst>
          </a:prstGeom>
          <a:noFill/>
          <a:ln w="1270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50">
              <a:solidFill>
                <a:srgbClr val="FFFFFF"/>
              </a:solidFill>
              <a:latin typeface="+mn-ea"/>
              <a:ea typeface="+mn-ea"/>
            </a:endParaRPr>
          </a:p>
        </p:txBody>
      </p:sp>
      <p:sp>
        <p:nvSpPr>
          <p:cNvPr id="19" name="矩形 8"/>
          <p:cNvSpPr>
            <a:spLocks noChangeArrowheads="1"/>
          </p:cNvSpPr>
          <p:nvPr/>
        </p:nvSpPr>
        <p:spPr bwMode="auto">
          <a:xfrm>
            <a:off x="5339183" y="1865784"/>
            <a:ext cx="294322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900" dirty="0">
                <a:solidFill>
                  <a:schemeClr val="tx1">
                    <a:lumMod val="65000"/>
                    <a:lumOff val="35000"/>
                  </a:schemeClr>
                </a:solidFill>
                <a:latin typeface="+mn-ea"/>
                <a:ea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900" dirty="0">
              <a:solidFill>
                <a:schemeClr val="tx1">
                  <a:lumMod val="65000"/>
                  <a:lumOff val="35000"/>
                </a:schemeClr>
              </a:solidFill>
              <a:latin typeface="+mn-ea"/>
              <a:ea typeface="+mn-ea"/>
              <a:sym typeface="Arial" panose="020B0604020202020204" pitchFamily="34" charset="0"/>
            </a:endParaRPr>
          </a:p>
        </p:txBody>
      </p:sp>
      <p:sp>
        <p:nvSpPr>
          <p:cNvPr id="20" name="圆角矩形 10"/>
          <p:cNvSpPr>
            <a:spLocks noChangeArrowheads="1"/>
          </p:cNvSpPr>
          <p:nvPr/>
        </p:nvSpPr>
        <p:spPr bwMode="auto">
          <a:xfrm>
            <a:off x="5580881" y="1444302"/>
            <a:ext cx="2459831" cy="346472"/>
          </a:xfrm>
          <a:prstGeom prst="roundRect">
            <a:avLst>
              <a:gd name="adj" fmla="val 16667"/>
            </a:avLst>
          </a:prstGeom>
          <a:solidFill>
            <a:schemeClr val="accent1"/>
          </a:solidFill>
          <a:ln>
            <a:noFill/>
          </a:ln>
        </p:spPr>
        <p:txBody>
          <a:bodyPr anchor="ct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50">
              <a:solidFill>
                <a:srgbClr val="FFFFFF"/>
              </a:solidFill>
              <a:latin typeface="+mn-ea"/>
              <a:ea typeface="+mn-ea"/>
            </a:endParaRPr>
          </a:p>
        </p:txBody>
      </p:sp>
      <p:sp>
        <p:nvSpPr>
          <p:cNvPr id="21" name="文本框 11"/>
          <p:cNvSpPr txBox="1">
            <a:spLocks noChangeArrowheads="1"/>
          </p:cNvSpPr>
          <p:nvPr/>
        </p:nvSpPr>
        <p:spPr bwMode="auto">
          <a:xfrm>
            <a:off x="5761260" y="1481212"/>
            <a:ext cx="2099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dirty="0">
                <a:solidFill>
                  <a:schemeClr val="bg1"/>
                </a:solidFill>
                <a:latin typeface="+mn-ea"/>
                <a:ea typeface="+mn-ea"/>
                <a:sym typeface="Arial" panose="020B0604020202020204" pitchFamily="34" charset="0"/>
              </a:rPr>
              <a:t>单击编辑标题</a:t>
            </a:r>
            <a:endParaRPr lang="en-US" altLang="zh-CN" sz="1200" dirty="0">
              <a:solidFill>
                <a:schemeClr val="bg1"/>
              </a:solidFill>
              <a:latin typeface="+mn-ea"/>
              <a:ea typeface="+mn-ea"/>
              <a:sym typeface="Arial" panose="020B0604020202020204" pitchFamily="34" charset="0"/>
            </a:endParaRPr>
          </a:p>
        </p:txBody>
      </p:sp>
      <p:sp>
        <p:nvSpPr>
          <p:cNvPr id="22" name="圆角矩形 12"/>
          <p:cNvSpPr>
            <a:spLocks noChangeArrowheads="1"/>
          </p:cNvSpPr>
          <p:nvPr/>
        </p:nvSpPr>
        <p:spPr bwMode="auto">
          <a:xfrm>
            <a:off x="5089152" y="2976637"/>
            <a:ext cx="3443288" cy="1107281"/>
          </a:xfrm>
          <a:prstGeom prst="roundRect">
            <a:avLst>
              <a:gd name="adj" fmla="val 9083"/>
            </a:avLst>
          </a:prstGeom>
          <a:noFill/>
          <a:ln w="12700">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50">
              <a:solidFill>
                <a:srgbClr val="FFFFFF"/>
              </a:solidFill>
              <a:latin typeface="+mn-ea"/>
              <a:ea typeface="+mn-ea"/>
            </a:endParaRPr>
          </a:p>
        </p:txBody>
      </p:sp>
      <p:sp>
        <p:nvSpPr>
          <p:cNvPr id="23" name="矩形 13"/>
          <p:cNvSpPr>
            <a:spLocks noChangeArrowheads="1"/>
          </p:cNvSpPr>
          <p:nvPr/>
        </p:nvSpPr>
        <p:spPr bwMode="auto">
          <a:xfrm>
            <a:off x="5339183" y="3221906"/>
            <a:ext cx="294322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900">
                <a:solidFill>
                  <a:schemeClr val="tx1">
                    <a:lumMod val="65000"/>
                    <a:lumOff val="35000"/>
                  </a:schemeClr>
                </a:solidFill>
                <a:latin typeface="+mn-ea"/>
                <a:ea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900">
              <a:solidFill>
                <a:schemeClr val="tx1">
                  <a:lumMod val="65000"/>
                  <a:lumOff val="35000"/>
                </a:schemeClr>
              </a:solidFill>
              <a:latin typeface="+mn-ea"/>
              <a:ea typeface="+mn-ea"/>
              <a:sym typeface="Arial" panose="020B0604020202020204" pitchFamily="34" charset="0"/>
            </a:endParaRPr>
          </a:p>
        </p:txBody>
      </p:sp>
      <p:sp>
        <p:nvSpPr>
          <p:cNvPr id="24" name="圆角矩形 15"/>
          <p:cNvSpPr>
            <a:spLocks noChangeArrowheads="1"/>
          </p:cNvSpPr>
          <p:nvPr/>
        </p:nvSpPr>
        <p:spPr bwMode="auto">
          <a:xfrm>
            <a:off x="5580881" y="2800424"/>
            <a:ext cx="2459831" cy="347663"/>
          </a:xfrm>
          <a:prstGeom prst="roundRect">
            <a:avLst>
              <a:gd name="adj" fmla="val 16667"/>
            </a:avLst>
          </a:prstGeom>
          <a:solidFill>
            <a:schemeClr val="accent2"/>
          </a:solidFill>
          <a:ln>
            <a:noFill/>
          </a:ln>
        </p:spPr>
        <p:txBody>
          <a:bodyPr anchor="ct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50">
              <a:solidFill>
                <a:srgbClr val="FFFFFF"/>
              </a:solidFill>
              <a:latin typeface="+mn-ea"/>
              <a:ea typeface="+mn-ea"/>
            </a:endParaRPr>
          </a:p>
        </p:txBody>
      </p:sp>
      <p:sp>
        <p:nvSpPr>
          <p:cNvPr id="26" name="文本框 16"/>
          <p:cNvSpPr txBox="1">
            <a:spLocks noChangeArrowheads="1"/>
          </p:cNvSpPr>
          <p:nvPr/>
        </p:nvSpPr>
        <p:spPr bwMode="auto">
          <a:xfrm>
            <a:off x="5761260" y="2838524"/>
            <a:ext cx="2099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mn-ea"/>
                <a:ea typeface="+mn-ea"/>
                <a:sym typeface="Arial" panose="020B0604020202020204" pitchFamily="34" charset="0"/>
              </a:rPr>
              <a:t>单击编辑标题</a:t>
            </a:r>
            <a:endParaRPr lang="en-US" altLang="zh-CN" sz="1200">
              <a:solidFill>
                <a:schemeClr val="bg1"/>
              </a:solidFill>
              <a:latin typeface="+mn-ea"/>
              <a:ea typeface="+mn-ea"/>
              <a:sym typeface="Arial" panose="020B0604020202020204" pitchFamily="34" charset="0"/>
            </a:endParaRPr>
          </a:p>
        </p:txBody>
      </p:sp>
    </p:spTree>
    <p:extLst>
      <p:ext uri="{BB962C8B-B14F-4D97-AF65-F5344CB8AC3E}">
        <p14:creationId xmlns:p14="http://schemas.microsoft.com/office/powerpoint/2010/main" val="33790453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13" name="燕尾形 12"/>
          <p:cNvSpPr/>
          <p:nvPr/>
        </p:nvSpPr>
        <p:spPr>
          <a:xfrm rot="5400000">
            <a:off x="5346974" y="2661804"/>
            <a:ext cx="251257" cy="28794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mn-ea"/>
            </a:endParaRPr>
          </a:p>
        </p:txBody>
      </p:sp>
      <p:sp>
        <p:nvSpPr>
          <p:cNvPr id="14" name="燕尾形 13"/>
          <p:cNvSpPr/>
          <p:nvPr/>
        </p:nvSpPr>
        <p:spPr>
          <a:xfrm>
            <a:off x="4356022" y="1635675"/>
            <a:ext cx="251179"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mn-ea"/>
            </a:endParaRPr>
          </a:p>
        </p:txBody>
      </p:sp>
      <p:sp>
        <p:nvSpPr>
          <p:cNvPr id="15" name="燕尾形 14"/>
          <p:cNvSpPr/>
          <p:nvPr/>
        </p:nvSpPr>
        <p:spPr>
          <a:xfrm rot="16200000">
            <a:off x="3401727" y="2715424"/>
            <a:ext cx="251257" cy="28794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mn-ea"/>
            </a:endParaRPr>
          </a:p>
        </p:txBody>
      </p:sp>
      <p:sp>
        <p:nvSpPr>
          <p:cNvPr id="27" name="燕尾形 26"/>
          <p:cNvSpPr/>
          <p:nvPr/>
        </p:nvSpPr>
        <p:spPr>
          <a:xfrm rot="10800000">
            <a:off x="4392786" y="3687874"/>
            <a:ext cx="251179" cy="28803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mn-ea"/>
            </a:endParaRPr>
          </a:p>
        </p:txBody>
      </p:sp>
      <p:grpSp>
        <p:nvGrpSpPr>
          <p:cNvPr id="28" name="组合 11"/>
          <p:cNvGrpSpPr/>
          <p:nvPr/>
        </p:nvGrpSpPr>
        <p:grpSpPr>
          <a:xfrm>
            <a:off x="2987460" y="1239631"/>
            <a:ext cx="1079787" cy="1080120"/>
            <a:chOff x="3059001" y="1005605"/>
            <a:chExt cx="1080120" cy="1080120"/>
          </a:xfrm>
        </p:grpSpPr>
        <p:sp>
          <p:nvSpPr>
            <p:cNvPr id="29" name="矩形 28"/>
            <p:cNvSpPr/>
            <p:nvPr/>
          </p:nvSpPr>
          <p:spPr>
            <a:xfrm>
              <a:off x="3059001" y="1005605"/>
              <a:ext cx="1080120" cy="1080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0" name="矩形 29"/>
            <p:cNvSpPr/>
            <p:nvPr/>
          </p:nvSpPr>
          <p:spPr>
            <a:xfrm>
              <a:off x="3167013" y="1253277"/>
              <a:ext cx="792919" cy="461523"/>
            </a:xfrm>
            <a:prstGeom prst="rect">
              <a:avLst/>
            </a:prstGeom>
          </p:spPr>
          <p:txBody>
            <a:bodyPr wrap="square">
              <a:spAutoFit/>
            </a:bodyPr>
            <a:lstStyle/>
            <a:p>
              <a:pPr lvl="0" algn="ctr"/>
              <a:r>
                <a:rPr lang="zh-CN" altLang="en-US" sz="1200" dirty="0">
                  <a:solidFill>
                    <a:schemeClr val="bg1"/>
                  </a:solidFill>
                  <a:latin typeface="+mn-ea"/>
                </a:rPr>
                <a:t>添加文</a:t>
              </a:r>
              <a:endParaRPr lang="en-US" altLang="zh-CN" sz="1200" dirty="0">
                <a:solidFill>
                  <a:schemeClr val="bg1"/>
                </a:solidFill>
                <a:latin typeface="+mn-ea"/>
              </a:endParaRPr>
            </a:p>
            <a:p>
              <a:pPr lvl="0" algn="ctr"/>
              <a:r>
                <a:rPr lang="zh-CN" altLang="en-US" sz="1200" dirty="0">
                  <a:solidFill>
                    <a:schemeClr val="bg1"/>
                  </a:solidFill>
                  <a:latin typeface="+mn-ea"/>
                </a:rPr>
                <a:t>本标题</a:t>
              </a:r>
            </a:p>
          </p:txBody>
        </p:sp>
      </p:grpSp>
      <p:grpSp>
        <p:nvGrpSpPr>
          <p:cNvPr id="31" name="组合 14"/>
          <p:cNvGrpSpPr/>
          <p:nvPr/>
        </p:nvGrpSpPr>
        <p:grpSpPr>
          <a:xfrm>
            <a:off x="4932707" y="1239631"/>
            <a:ext cx="1079787" cy="1080120"/>
            <a:chOff x="5004849" y="1005605"/>
            <a:chExt cx="1080120" cy="1080120"/>
          </a:xfrm>
          <a:solidFill>
            <a:schemeClr val="accent2"/>
          </a:solidFill>
        </p:grpSpPr>
        <p:sp>
          <p:nvSpPr>
            <p:cNvPr id="32" name="矩形 31"/>
            <p:cNvSpPr/>
            <p:nvPr/>
          </p:nvSpPr>
          <p:spPr>
            <a:xfrm>
              <a:off x="5004849" y="1005605"/>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3" name="矩形 32"/>
            <p:cNvSpPr/>
            <p:nvPr/>
          </p:nvSpPr>
          <p:spPr>
            <a:xfrm>
              <a:off x="5130863" y="1261954"/>
              <a:ext cx="809289" cy="461523"/>
            </a:xfrm>
            <a:prstGeom prst="rect">
              <a:avLst/>
            </a:prstGeom>
            <a:grpFill/>
          </p:spPr>
          <p:txBody>
            <a:bodyPr wrap="square">
              <a:spAutoFit/>
            </a:bodyPr>
            <a:lstStyle/>
            <a:p>
              <a:pPr lvl="0" algn="ctr"/>
              <a:r>
                <a:rPr lang="zh-CN" altLang="en-US" sz="1200" dirty="0">
                  <a:solidFill>
                    <a:schemeClr val="bg1"/>
                  </a:solidFill>
                  <a:latin typeface="+mn-ea"/>
                </a:rPr>
                <a:t>添加文</a:t>
              </a:r>
              <a:endParaRPr lang="en-US" altLang="zh-CN" sz="1200" dirty="0">
                <a:solidFill>
                  <a:schemeClr val="bg1"/>
                </a:solidFill>
                <a:latin typeface="+mn-ea"/>
              </a:endParaRPr>
            </a:p>
            <a:p>
              <a:pPr lvl="0" algn="ctr"/>
              <a:r>
                <a:rPr lang="zh-CN" altLang="en-US" sz="1200" dirty="0">
                  <a:solidFill>
                    <a:schemeClr val="bg1"/>
                  </a:solidFill>
                  <a:latin typeface="+mn-ea"/>
                </a:rPr>
                <a:t>本标题</a:t>
              </a:r>
            </a:p>
          </p:txBody>
        </p:sp>
      </p:grpSp>
      <p:grpSp>
        <p:nvGrpSpPr>
          <p:cNvPr id="34" name="组合 17"/>
          <p:cNvGrpSpPr/>
          <p:nvPr/>
        </p:nvGrpSpPr>
        <p:grpSpPr>
          <a:xfrm>
            <a:off x="2987460" y="3291830"/>
            <a:ext cx="1079787" cy="1080120"/>
            <a:chOff x="3059001" y="3057804"/>
            <a:chExt cx="1080120" cy="1080120"/>
          </a:xfrm>
          <a:solidFill>
            <a:schemeClr val="accent4"/>
          </a:solidFill>
        </p:grpSpPr>
        <p:sp>
          <p:nvSpPr>
            <p:cNvPr id="35" name="矩形 34"/>
            <p:cNvSpPr/>
            <p:nvPr/>
          </p:nvSpPr>
          <p:spPr>
            <a:xfrm>
              <a:off x="3059001" y="3057804"/>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6" name="矩形 35"/>
            <p:cNvSpPr/>
            <p:nvPr/>
          </p:nvSpPr>
          <p:spPr>
            <a:xfrm>
              <a:off x="3203017" y="3305476"/>
              <a:ext cx="756915" cy="461523"/>
            </a:xfrm>
            <a:prstGeom prst="rect">
              <a:avLst/>
            </a:prstGeom>
            <a:grpFill/>
          </p:spPr>
          <p:txBody>
            <a:bodyPr wrap="square">
              <a:spAutoFit/>
            </a:bodyPr>
            <a:lstStyle/>
            <a:p>
              <a:pPr lvl="0" algn="ctr"/>
              <a:r>
                <a:rPr lang="zh-CN" altLang="en-US" sz="1200" dirty="0">
                  <a:solidFill>
                    <a:schemeClr val="bg1"/>
                  </a:solidFill>
                  <a:latin typeface="+mn-ea"/>
                </a:rPr>
                <a:t>添加文本标题</a:t>
              </a:r>
            </a:p>
          </p:txBody>
        </p:sp>
      </p:grpSp>
      <p:grpSp>
        <p:nvGrpSpPr>
          <p:cNvPr id="37" name="组合 20"/>
          <p:cNvGrpSpPr/>
          <p:nvPr/>
        </p:nvGrpSpPr>
        <p:grpSpPr>
          <a:xfrm>
            <a:off x="4932707" y="3291830"/>
            <a:ext cx="1079787" cy="1080120"/>
            <a:chOff x="5004849" y="3057804"/>
            <a:chExt cx="1080120" cy="1080120"/>
          </a:xfrm>
          <a:solidFill>
            <a:schemeClr val="accent3"/>
          </a:solidFill>
        </p:grpSpPr>
        <p:sp>
          <p:nvSpPr>
            <p:cNvPr id="38" name="矩形 37"/>
            <p:cNvSpPr/>
            <p:nvPr/>
          </p:nvSpPr>
          <p:spPr>
            <a:xfrm>
              <a:off x="5004849" y="3057804"/>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9" name="矩形 38"/>
            <p:cNvSpPr/>
            <p:nvPr/>
          </p:nvSpPr>
          <p:spPr>
            <a:xfrm>
              <a:off x="5094859" y="3314153"/>
              <a:ext cx="881297" cy="461523"/>
            </a:xfrm>
            <a:prstGeom prst="rect">
              <a:avLst/>
            </a:prstGeom>
            <a:grpFill/>
          </p:spPr>
          <p:txBody>
            <a:bodyPr wrap="square">
              <a:spAutoFit/>
            </a:bodyPr>
            <a:lstStyle/>
            <a:p>
              <a:pPr lvl="0" algn="ctr"/>
              <a:r>
                <a:rPr lang="zh-CN" altLang="en-US" sz="1200" dirty="0">
                  <a:solidFill>
                    <a:schemeClr val="bg1"/>
                  </a:solidFill>
                  <a:latin typeface="+mn-ea"/>
                </a:rPr>
                <a:t>添加文本标题</a:t>
              </a:r>
            </a:p>
          </p:txBody>
        </p:sp>
      </p:grpSp>
      <p:sp>
        <p:nvSpPr>
          <p:cNvPr id="40" name="文本框 7"/>
          <p:cNvSpPr txBox="1">
            <a:spLocks noChangeArrowheads="1"/>
          </p:cNvSpPr>
          <p:nvPr/>
        </p:nvSpPr>
        <p:spPr bwMode="auto">
          <a:xfrm>
            <a:off x="6315360" y="1377149"/>
            <a:ext cx="2231559" cy="8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just"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p>
          <a:p>
            <a:pPr algn="just">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p>
        </p:txBody>
      </p:sp>
      <p:sp>
        <p:nvSpPr>
          <p:cNvPr id="41" name="文本框 7"/>
          <p:cNvSpPr txBox="1">
            <a:spLocks noChangeArrowheads="1"/>
          </p:cNvSpPr>
          <p:nvPr/>
        </p:nvSpPr>
        <p:spPr bwMode="auto">
          <a:xfrm>
            <a:off x="467544" y="1399202"/>
            <a:ext cx="2231559" cy="80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r"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p>
          <a:p>
            <a:pPr algn="r">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p>
        </p:txBody>
      </p:sp>
      <p:sp>
        <p:nvSpPr>
          <p:cNvPr id="42" name="文本框 7"/>
          <p:cNvSpPr txBox="1">
            <a:spLocks noChangeArrowheads="1"/>
          </p:cNvSpPr>
          <p:nvPr/>
        </p:nvSpPr>
        <p:spPr bwMode="auto">
          <a:xfrm>
            <a:off x="6315360" y="3429348"/>
            <a:ext cx="2231559" cy="8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just"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p>
          <a:p>
            <a:pPr algn="just">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p>
        </p:txBody>
      </p:sp>
      <p:sp>
        <p:nvSpPr>
          <p:cNvPr id="43" name="文本框 7"/>
          <p:cNvSpPr txBox="1">
            <a:spLocks noChangeArrowheads="1"/>
          </p:cNvSpPr>
          <p:nvPr/>
        </p:nvSpPr>
        <p:spPr bwMode="auto">
          <a:xfrm>
            <a:off x="467544" y="3440374"/>
            <a:ext cx="2231559" cy="80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r"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p>
          <a:p>
            <a:pPr algn="r">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p>
        </p:txBody>
      </p:sp>
    </p:spTree>
    <p:extLst>
      <p:ext uri="{BB962C8B-B14F-4D97-AF65-F5344CB8AC3E}">
        <p14:creationId xmlns:p14="http://schemas.microsoft.com/office/powerpoint/2010/main" val="11970602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1+#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2500"/>
                            </p:stCondLst>
                            <p:childTnLst>
                              <p:par>
                                <p:cTn id="36" presetID="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0-#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right)">
                                      <p:cBhvr>
                                        <p:cTn id="43" dur="500"/>
                                        <p:tgtEl>
                                          <p:spTgt spid="3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par>
                          <p:cTn id="47" fill="hold">
                            <p:stCondLst>
                              <p:cond delay="3500"/>
                            </p:stCondLst>
                            <p:childTnLst>
                              <p:par>
                                <p:cTn id="48" presetID="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7" grpId="0" animBg="1"/>
      <p:bldP spid="40" grpId="0"/>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cxnSp>
        <p:nvCxnSpPr>
          <p:cNvPr id="23" name="直接连接符 22"/>
          <p:cNvCxnSpPr>
            <a:cxnSpLocks/>
          </p:cNvCxnSpPr>
          <p:nvPr/>
        </p:nvCxnSpPr>
        <p:spPr>
          <a:xfrm>
            <a:off x="938141" y="2592293"/>
            <a:ext cx="7238726" cy="0"/>
          </a:xfrm>
          <a:prstGeom prst="line">
            <a:avLst/>
          </a:prstGeom>
          <a:noFill/>
          <a:ln w="19050" cap="flat" cmpd="sng" algn="ctr">
            <a:solidFill>
              <a:schemeClr val="bg1">
                <a:lumMod val="85000"/>
              </a:schemeClr>
            </a:solidFill>
            <a:prstDash val="solid"/>
          </a:ln>
          <a:effectLst/>
        </p:spPr>
      </p:cxnSp>
      <p:sp>
        <p:nvSpPr>
          <p:cNvPr id="24" name="椭圆 23"/>
          <p:cNvSpPr/>
          <p:nvPr/>
        </p:nvSpPr>
        <p:spPr>
          <a:xfrm>
            <a:off x="1437677" y="2455111"/>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dirty="0">
              <a:solidFill>
                <a:schemeClr val="tx1">
                  <a:lumMod val="65000"/>
                  <a:lumOff val="35000"/>
                </a:schemeClr>
              </a:solidFill>
              <a:cs typeface="+mn-ea"/>
              <a:sym typeface="+mn-lt"/>
            </a:endParaRPr>
          </a:p>
        </p:txBody>
      </p:sp>
      <p:sp>
        <p:nvSpPr>
          <p:cNvPr id="26" name="椭圆 25"/>
          <p:cNvSpPr/>
          <p:nvPr/>
        </p:nvSpPr>
        <p:spPr>
          <a:xfrm>
            <a:off x="3417897" y="2455111"/>
            <a:ext cx="270000" cy="270000"/>
          </a:xfrm>
          <a:prstGeom prst="ellipse">
            <a:avLst/>
          </a:prstGeom>
          <a:solidFill>
            <a:schemeClr val="accent2"/>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44" name="椭圆 43"/>
          <p:cNvSpPr/>
          <p:nvPr/>
        </p:nvSpPr>
        <p:spPr>
          <a:xfrm>
            <a:off x="5398117" y="2455111"/>
            <a:ext cx="270000" cy="270000"/>
          </a:xfrm>
          <a:prstGeom prst="ellipse">
            <a:avLst/>
          </a:prstGeom>
          <a:solidFill>
            <a:schemeClr val="accent3"/>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45" name="椭圆 44"/>
          <p:cNvSpPr/>
          <p:nvPr/>
        </p:nvSpPr>
        <p:spPr>
          <a:xfrm>
            <a:off x="7378337" y="2455111"/>
            <a:ext cx="270000" cy="270000"/>
          </a:xfrm>
          <a:prstGeom prst="ellipse">
            <a:avLst/>
          </a:prstGeom>
          <a:solidFill>
            <a:schemeClr val="accent4"/>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46" name="矩形 45"/>
          <p:cNvSpPr/>
          <p:nvPr/>
        </p:nvSpPr>
        <p:spPr>
          <a:xfrm>
            <a:off x="698065" y="3148469"/>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p>
        </p:txBody>
      </p:sp>
      <p:sp>
        <p:nvSpPr>
          <p:cNvPr id="47" name="矩形 46"/>
          <p:cNvSpPr/>
          <p:nvPr/>
        </p:nvSpPr>
        <p:spPr>
          <a:xfrm>
            <a:off x="2678285" y="3148469"/>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p>
        </p:txBody>
      </p:sp>
      <p:sp>
        <p:nvSpPr>
          <p:cNvPr id="48" name="矩形 47"/>
          <p:cNvSpPr/>
          <p:nvPr/>
        </p:nvSpPr>
        <p:spPr>
          <a:xfrm>
            <a:off x="4658505" y="3148469"/>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p>
        </p:txBody>
      </p:sp>
      <p:sp>
        <p:nvSpPr>
          <p:cNvPr id="49" name="矩形 48"/>
          <p:cNvSpPr/>
          <p:nvPr/>
        </p:nvSpPr>
        <p:spPr>
          <a:xfrm>
            <a:off x="6638725" y="3148469"/>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p>
        </p:txBody>
      </p:sp>
      <p:sp>
        <p:nvSpPr>
          <p:cNvPr id="50" name="文本框 49"/>
          <p:cNvSpPr txBox="1"/>
          <p:nvPr/>
        </p:nvSpPr>
        <p:spPr>
          <a:xfrm>
            <a:off x="989964" y="1851670"/>
            <a:ext cx="1223412" cy="300082"/>
          </a:xfrm>
          <a:prstGeom prst="rect">
            <a:avLst/>
          </a:prstGeom>
          <a:noFill/>
        </p:spPr>
        <p:txBody>
          <a:bodyPr wrap="none" rtlCol="0">
            <a:spAutoFit/>
          </a:bodyPr>
          <a:lstStyle/>
          <a:p>
            <a:pPr algn="ctr"/>
            <a:r>
              <a:rPr lang="zh-CN" altLang="en-US" sz="1350" dirty="0">
                <a:solidFill>
                  <a:schemeClr val="tx1">
                    <a:lumMod val="65000"/>
                    <a:lumOff val="35000"/>
                  </a:schemeClr>
                </a:solidFill>
                <a:cs typeface="+mn-ea"/>
                <a:sym typeface="+mn-lt"/>
              </a:rPr>
              <a:t>添加标题内容</a:t>
            </a:r>
          </a:p>
        </p:txBody>
      </p:sp>
      <p:sp>
        <p:nvSpPr>
          <p:cNvPr id="51" name="文本框 50"/>
          <p:cNvSpPr txBox="1"/>
          <p:nvPr/>
        </p:nvSpPr>
        <p:spPr>
          <a:xfrm>
            <a:off x="2970184" y="1851670"/>
            <a:ext cx="1223412" cy="300082"/>
          </a:xfrm>
          <a:prstGeom prst="rect">
            <a:avLst/>
          </a:prstGeom>
          <a:noFill/>
        </p:spPr>
        <p:txBody>
          <a:bodyPr wrap="none" rtlCol="0">
            <a:spAutoFit/>
          </a:bodyPr>
          <a:lstStyle/>
          <a:p>
            <a:pPr algn="ctr"/>
            <a:r>
              <a:rPr lang="zh-CN" altLang="en-US" sz="1350" dirty="0">
                <a:solidFill>
                  <a:schemeClr val="tx1">
                    <a:lumMod val="65000"/>
                    <a:lumOff val="35000"/>
                  </a:schemeClr>
                </a:solidFill>
                <a:cs typeface="+mn-ea"/>
                <a:sym typeface="+mn-lt"/>
              </a:rPr>
              <a:t>添加标题内容</a:t>
            </a:r>
          </a:p>
        </p:txBody>
      </p:sp>
      <p:sp>
        <p:nvSpPr>
          <p:cNvPr id="52" name="文本框 51"/>
          <p:cNvSpPr txBox="1"/>
          <p:nvPr/>
        </p:nvSpPr>
        <p:spPr>
          <a:xfrm>
            <a:off x="4950404" y="1851670"/>
            <a:ext cx="1223412" cy="300082"/>
          </a:xfrm>
          <a:prstGeom prst="rect">
            <a:avLst/>
          </a:prstGeom>
          <a:noFill/>
        </p:spPr>
        <p:txBody>
          <a:bodyPr wrap="none" rtlCol="0">
            <a:spAutoFit/>
          </a:bodyPr>
          <a:lstStyle/>
          <a:p>
            <a:pPr algn="ctr"/>
            <a:r>
              <a:rPr lang="zh-CN" altLang="en-US" sz="1350" dirty="0">
                <a:solidFill>
                  <a:schemeClr val="tx1">
                    <a:lumMod val="65000"/>
                    <a:lumOff val="35000"/>
                  </a:schemeClr>
                </a:solidFill>
                <a:cs typeface="+mn-ea"/>
                <a:sym typeface="+mn-lt"/>
              </a:rPr>
              <a:t>添加标题内容</a:t>
            </a:r>
          </a:p>
        </p:txBody>
      </p:sp>
      <p:sp>
        <p:nvSpPr>
          <p:cNvPr id="53" name="文本框 52"/>
          <p:cNvSpPr txBox="1"/>
          <p:nvPr/>
        </p:nvSpPr>
        <p:spPr>
          <a:xfrm>
            <a:off x="6930624" y="1851670"/>
            <a:ext cx="1223412" cy="300082"/>
          </a:xfrm>
          <a:prstGeom prst="rect">
            <a:avLst/>
          </a:prstGeom>
          <a:noFill/>
        </p:spPr>
        <p:txBody>
          <a:bodyPr wrap="none" rtlCol="0">
            <a:spAutoFit/>
          </a:bodyPr>
          <a:lstStyle/>
          <a:p>
            <a:pPr algn="ctr"/>
            <a:r>
              <a:rPr lang="zh-CN" altLang="en-US" sz="1350" dirty="0">
                <a:solidFill>
                  <a:schemeClr val="tx1">
                    <a:lumMod val="65000"/>
                    <a:lumOff val="35000"/>
                  </a:schemeClr>
                </a:solidFill>
                <a:cs typeface="+mn-ea"/>
                <a:sym typeface="+mn-lt"/>
              </a:rPr>
              <a:t>添加标题内容</a:t>
            </a:r>
          </a:p>
        </p:txBody>
      </p:sp>
    </p:spTree>
    <p:extLst>
      <p:ext uri="{BB962C8B-B14F-4D97-AF65-F5344CB8AC3E}">
        <p14:creationId xmlns:p14="http://schemas.microsoft.com/office/powerpoint/2010/main" val="20846796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a:extLst>
              <a:ext uri="{FF2B5EF4-FFF2-40B4-BE49-F238E27FC236}">
                <a16:creationId xmlns:a16="http://schemas.microsoft.com/office/drawing/2014/main" id="{138C5D01-D6C5-4BFE-9659-D19DEC39E415}"/>
              </a:ext>
            </a:extLst>
          </p:cNvPr>
          <p:cNvSpPr>
            <a:spLocks/>
          </p:cNvSpPr>
          <p:nvPr/>
        </p:nvSpPr>
        <p:spPr bwMode="auto">
          <a:xfrm>
            <a:off x="1732961" y="555526"/>
            <a:ext cx="5678078" cy="2828533"/>
          </a:xfrm>
          <a:custGeom>
            <a:avLst/>
            <a:gdLst>
              <a:gd name="T0" fmla="*/ 479 w 1654"/>
              <a:gd name="T1" fmla="*/ 54 h 569"/>
              <a:gd name="T2" fmla="*/ 531 w 1654"/>
              <a:gd name="T3" fmla="*/ 117 h 569"/>
              <a:gd name="T4" fmla="*/ 607 w 1654"/>
              <a:gd name="T5" fmla="*/ 188 h 569"/>
              <a:gd name="T6" fmla="*/ 1085 w 1654"/>
              <a:gd name="T7" fmla="*/ 29 h 569"/>
              <a:gd name="T8" fmla="*/ 1180 w 1654"/>
              <a:gd name="T9" fmla="*/ 57 h 569"/>
              <a:gd name="T10" fmla="*/ 1193 w 1654"/>
              <a:gd name="T11" fmla="*/ 88 h 569"/>
              <a:gd name="T12" fmla="*/ 1234 w 1654"/>
              <a:gd name="T13" fmla="*/ 169 h 569"/>
              <a:gd name="T14" fmla="*/ 1408 w 1654"/>
              <a:gd name="T15" fmla="*/ 133 h 569"/>
              <a:gd name="T16" fmla="*/ 1359 w 1654"/>
              <a:gd name="T17" fmla="*/ 189 h 569"/>
              <a:gd name="T18" fmla="*/ 1398 w 1654"/>
              <a:gd name="T19" fmla="*/ 186 h 569"/>
              <a:gd name="T20" fmla="*/ 1355 w 1654"/>
              <a:gd name="T21" fmla="*/ 199 h 569"/>
              <a:gd name="T22" fmla="*/ 1336 w 1654"/>
              <a:gd name="T23" fmla="*/ 222 h 569"/>
              <a:gd name="T24" fmla="*/ 1422 w 1654"/>
              <a:gd name="T25" fmla="*/ 226 h 569"/>
              <a:gd name="T26" fmla="*/ 1518 w 1654"/>
              <a:gd name="T27" fmla="*/ 190 h 569"/>
              <a:gd name="T28" fmla="*/ 1590 w 1654"/>
              <a:gd name="T29" fmla="*/ 147 h 569"/>
              <a:gd name="T30" fmla="*/ 1579 w 1654"/>
              <a:gd name="T31" fmla="*/ 169 h 569"/>
              <a:gd name="T32" fmla="*/ 1597 w 1654"/>
              <a:gd name="T33" fmla="*/ 210 h 569"/>
              <a:gd name="T34" fmla="*/ 1631 w 1654"/>
              <a:gd name="T35" fmla="*/ 225 h 569"/>
              <a:gd name="T36" fmla="*/ 1511 w 1654"/>
              <a:gd name="T37" fmla="*/ 271 h 569"/>
              <a:gd name="T38" fmla="*/ 1450 w 1654"/>
              <a:gd name="T39" fmla="*/ 289 h 569"/>
              <a:gd name="T40" fmla="*/ 1338 w 1654"/>
              <a:gd name="T41" fmla="*/ 333 h 569"/>
              <a:gd name="T42" fmla="*/ 1283 w 1654"/>
              <a:gd name="T43" fmla="*/ 355 h 569"/>
              <a:gd name="T44" fmla="*/ 1350 w 1654"/>
              <a:gd name="T45" fmla="*/ 345 h 569"/>
              <a:gd name="T46" fmla="*/ 1308 w 1654"/>
              <a:gd name="T47" fmla="*/ 383 h 569"/>
              <a:gd name="T48" fmla="*/ 1282 w 1654"/>
              <a:gd name="T49" fmla="*/ 411 h 569"/>
              <a:gd name="T50" fmla="*/ 1260 w 1654"/>
              <a:gd name="T51" fmla="*/ 429 h 569"/>
              <a:gd name="T52" fmla="*/ 1240 w 1654"/>
              <a:gd name="T53" fmla="*/ 448 h 569"/>
              <a:gd name="T54" fmla="*/ 1295 w 1654"/>
              <a:gd name="T55" fmla="*/ 426 h 569"/>
              <a:gd name="T56" fmla="*/ 1332 w 1654"/>
              <a:gd name="T57" fmla="*/ 433 h 569"/>
              <a:gd name="T58" fmla="*/ 1425 w 1654"/>
              <a:gd name="T59" fmla="*/ 391 h 569"/>
              <a:gd name="T60" fmla="*/ 1569 w 1654"/>
              <a:gd name="T61" fmla="*/ 353 h 569"/>
              <a:gd name="T62" fmla="*/ 1612 w 1654"/>
              <a:gd name="T63" fmla="*/ 358 h 569"/>
              <a:gd name="T64" fmla="*/ 1472 w 1654"/>
              <a:gd name="T65" fmla="*/ 405 h 569"/>
              <a:gd name="T66" fmla="*/ 1377 w 1654"/>
              <a:gd name="T67" fmla="*/ 454 h 569"/>
              <a:gd name="T68" fmla="*/ 1381 w 1654"/>
              <a:gd name="T69" fmla="*/ 460 h 569"/>
              <a:gd name="T70" fmla="*/ 1314 w 1654"/>
              <a:gd name="T71" fmla="*/ 488 h 569"/>
              <a:gd name="T72" fmla="*/ 1172 w 1654"/>
              <a:gd name="T73" fmla="*/ 560 h 569"/>
              <a:gd name="T74" fmla="*/ 1080 w 1654"/>
              <a:gd name="T75" fmla="*/ 549 h 569"/>
              <a:gd name="T76" fmla="*/ 1042 w 1654"/>
              <a:gd name="T77" fmla="*/ 492 h 569"/>
              <a:gd name="T78" fmla="*/ 962 w 1654"/>
              <a:gd name="T79" fmla="*/ 480 h 569"/>
              <a:gd name="T80" fmla="*/ 956 w 1654"/>
              <a:gd name="T81" fmla="*/ 503 h 569"/>
              <a:gd name="T82" fmla="*/ 814 w 1654"/>
              <a:gd name="T83" fmla="*/ 530 h 569"/>
              <a:gd name="T84" fmla="*/ 784 w 1654"/>
              <a:gd name="T85" fmla="*/ 527 h 569"/>
              <a:gd name="T86" fmla="*/ 746 w 1654"/>
              <a:gd name="T87" fmla="*/ 453 h 569"/>
              <a:gd name="T88" fmla="*/ 724 w 1654"/>
              <a:gd name="T89" fmla="*/ 433 h 569"/>
              <a:gd name="T90" fmla="*/ 485 w 1654"/>
              <a:gd name="T91" fmla="*/ 508 h 569"/>
              <a:gd name="T92" fmla="*/ 414 w 1654"/>
              <a:gd name="T93" fmla="*/ 502 h 569"/>
              <a:gd name="T94" fmla="*/ 364 w 1654"/>
              <a:gd name="T95" fmla="*/ 444 h 569"/>
              <a:gd name="T96" fmla="*/ 258 w 1654"/>
              <a:gd name="T97" fmla="*/ 386 h 569"/>
              <a:gd name="T98" fmla="*/ 125 w 1654"/>
              <a:gd name="T99" fmla="*/ 373 h 569"/>
              <a:gd name="T100" fmla="*/ 123 w 1654"/>
              <a:gd name="T101" fmla="*/ 316 h 569"/>
              <a:gd name="T102" fmla="*/ 108 w 1654"/>
              <a:gd name="T103" fmla="*/ 299 h 569"/>
              <a:gd name="T104" fmla="*/ 108 w 1654"/>
              <a:gd name="T105" fmla="*/ 282 h 569"/>
              <a:gd name="T106" fmla="*/ 54 w 1654"/>
              <a:gd name="T107" fmla="*/ 281 h 569"/>
              <a:gd name="T108" fmla="*/ 44 w 1654"/>
              <a:gd name="T109" fmla="*/ 191 h 569"/>
              <a:gd name="T110" fmla="*/ 338 w 1654"/>
              <a:gd name="T11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4" h="569">
                <a:moveTo>
                  <a:pt x="369" y="1"/>
                </a:moveTo>
                <a:cubicBezTo>
                  <a:pt x="388" y="8"/>
                  <a:pt x="410" y="3"/>
                  <a:pt x="427" y="15"/>
                </a:cubicBezTo>
                <a:cubicBezTo>
                  <a:pt x="428" y="21"/>
                  <a:pt x="437" y="21"/>
                  <a:pt x="442" y="25"/>
                </a:cubicBezTo>
                <a:cubicBezTo>
                  <a:pt x="439" y="26"/>
                  <a:pt x="439" y="26"/>
                  <a:pt x="439" y="26"/>
                </a:cubicBezTo>
                <a:cubicBezTo>
                  <a:pt x="441" y="29"/>
                  <a:pt x="444" y="35"/>
                  <a:pt x="449" y="33"/>
                </a:cubicBezTo>
                <a:cubicBezTo>
                  <a:pt x="449" y="30"/>
                  <a:pt x="449" y="30"/>
                  <a:pt x="449" y="30"/>
                </a:cubicBezTo>
                <a:cubicBezTo>
                  <a:pt x="456" y="37"/>
                  <a:pt x="469" y="36"/>
                  <a:pt x="472" y="47"/>
                </a:cubicBezTo>
                <a:cubicBezTo>
                  <a:pt x="477" y="47"/>
                  <a:pt x="476" y="52"/>
                  <a:pt x="479" y="54"/>
                </a:cubicBezTo>
                <a:cubicBezTo>
                  <a:pt x="486" y="62"/>
                  <a:pt x="504" y="62"/>
                  <a:pt x="501" y="75"/>
                </a:cubicBezTo>
                <a:cubicBezTo>
                  <a:pt x="502" y="77"/>
                  <a:pt x="506" y="76"/>
                  <a:pt x="506" y="74"/>
                </a:cubicBezTo>
                <a:cubicBezTo>
                  <a:pt x="512" y="75"/>
                  <a:pt x="508" y="84"/>
                  <a:pt x="512" y="84"/>
                </a:cubicBezTo>
                <a:cubicBezTo>
                  <a:pt x="505" y="91"/>
                  <a:pt x="518" y="97"/>
                  <a:pt x="515" y="105"/>
                </a:cubicBezTo>
                <a:cubicBezTo>
                  <a:pt x="526" y="117"/>
                  <a:pt x="526" y="117"/>
                  <a:pt x="526" y="117"/>
                </a:cubicBezTo>
                <a:cubicBezTo>
                  <a:pt x="528" y="115"/>
                  <a:pt x="528" y="115"/>
                  <a:pt x="528" y="115"/>
                </a:cubicBezTo>
                <a:cubicBezTo>
                  <a:pt x="527" y="120"/>
                  <a:pt x="527" y="120"/>
                  <a:pt x="527" y="120"/>
                </a:cubicBezTo>
                <a:cubicBezTo>
                  <a:pt x="531" y="117"/>
                  <a:pt x="531" y="117"/>
                  <a:pt x="531" y="117"/>
                </a:cubicBezTo>
                <a:cubicBezTo>
                  <a:pt x="542" y="126"/>
                  <a:pt x="536" y="141"/>
                  <a:pt x="547" y="151"/>
                </a:cubicBezTo>
                <a:cubicBezTo>
                  <a:pt x="547" y="153"/>
                  <a:pt x="549" y="159"/>
                  <a:pt x="550" y="159"/>
                </a:cubicBezTo>
                <a:cubicBezTo>
                  <a:pt x="548" y="157"/>
                  <a:pt x="548" y="157"/>
                  <a:pt x="548" y="157"/>
                </a:cubicBezTo>
                <a:cubicBezTo>
                  <a:pt x="549" y="162"/>
                  <a:pt x="548" y="169"/>
                  <a:pt x="553" y="173"/>
                </a:cubicBezTo>
                <a:cubicBezTo>
                  <a:pt x="554" y="172"/>
                  <a:pt x="555" y="172"/>
                  <a:pt x="556" y="172"/>
                </a:cubicBezTo>
                <a:cubicBezTo>
                  <a:pt x="557" y="180"/>
                  <a:pt x="561" y="191"/>
                  <a:pt x="553" y="197"/>
                </a:cubicBezTo>
                <a:cubicBezTo>
                  <a:pt x="554" y="201"/>
                  <a:pt x="551" y="202"/>
                  <a:pt x="552" y="205"/>
                </a:cubicBezTo>
                <a:cubicBezTo>
                  <a:pt x="571" y="204"/>
                  <a:pt x="588" y="194"/>
                  <a:pt x="607" y="188"/>
                </a:cubicBezTo>
                <a:cubicBezTo>
                  <a:pt x="672" y="165"/>
                  <a:pt x="734" y="133"/>
                  <a:pt x="800" y="113"/>
                </a:cubicBezTo>
                <a:cubicBezTo>
                  <a:pt x="792" y="123"/>
                  <a:pt x="780" y="126"/>
                  <a:pt x="769" y="131"/>
                </a:cubicBezTo>
                <a:cubicBezTo>
                  <a:pt x="790" y="127"/>
                  <a:pt x="810" y="115"/>
                  <a:pt x="832" y="109"/>
                </a:cubicBezTo>
                <a:cubicBezTo>
                  <a:pt x="897" y="84"/>
                  <a:pt x="965" y="65"/>
                  <a:pt x="1032" y="46"/>
                </a:cubicBezTo>
                <a:cubicBezTo>
                  <a:pt x="1055" y="41"/>
                  <a:pt x="1079" y="42"/>
                  <a:pt x="1101" y="36"/>
                </a:cubicBezTo>
                <a:cubicBezTo>
                  <a:pt x="1095" y="33"/>
                  <a:pt x="1086" y="35"/>
                  <a:pt x="1081" y="34"/>
                </a:cubicBezTo>
                <a:cubicBezTo>
                  <a:pt x="1084" y="32"/>
                  <a:pt x="1094" y="33"/>
                  <a:pt x="1100" y="30"/>
                </a:cubicBezTo>
                <a:cubicBezTo>
                  <a:pt x="1085" y="29"/>
                  <a:pt x="1085" y="29"/>
                  <a:pt x="1085" y="29"/>
                </a:cubicBezTo>
                <a:cubicBezTo>
                  <a:pt x="1101" y="25"/>
                  <a:pt x="1125" y="19"/>
                  <a:pt x="1140" y="32"/>
                </a:cubicBezTo>
                <a:cubicBezTo>
                  <a:pt x="1148" y="32"/>
                  <a:pt x="1157" y="29"/>
                  <a:pt x="1161" y="39"/>
                </a:cubicBezTo>
                <a:cubicBezTo>
                  <a:pt x="1159" y="44"/>
                  <a:pt x="1166" y="46"/>
                  <a:pt x="1165" y="52"/>
                </a:cubicBezTo>
                <a:cubicBezTo>
                  <a:pt x="1168" y="53"/>
                  <a:pt x="1167" y="49"/>
                  <a:pt x="1169" y="48"/>
                </a:cubicBezTo>
                <a:cubicBezTo>
                  <a:pt x="1171" y="50"/>
                  <a:pt x="1171" y="50"/>
                  <a:pt x="1171" y="50"/>
                </a:cubicBezTo>
                <a:cubicBezTo>
                  <a:pt x="1162" y="54"/>
                  <a:pt x="1174" y="58"/>
                  <a:pt x="1169" y="63"/>
                </a:cubicBezTo>
                <a:cubicBezTo>
                  <a:pt x="1170" y="65"/>
                  <a:pt x="1172" y="64"/>
                  <a:pt x="1174" y="64"/>
                </a:cubicBezTo>
                <a:cubicBezTo>
                  <a:pt x="1175" y="61"/>
                  <a:pt x="1178" y="59"/>
                  <a:pt x="1180" y="57"/>
                </a:cubicBezTo>
                <a:cubicBezTo>
                  <a:pt x="1183" y="61"/>
                  <a:pt x="1183" y="61"/>
                  <a:pt x="1183" y="61"/>
                </a:cubicBezTo>
                <a:cubicBezTo>
                  <a:pt x="1178" y="64"/>
                  <a:pt x="1178" y="64"/>
                  <a:pt x="1178" y="64"/>
                </a:cubicBezTo>
                <a:cubicBezTo>
                  <a:pt x="1182" y="68"/>
                  <a:pt x="1189" y="63"/>
                  <a:pt x="1191" y="69"/>
                </a:cubicBezTo>
                <a:cubicBezTo>
                  <a:pt x="1186" y="71"/>
                  <a:pt x="1186" y="71"/>
                  <a:pt x="1186" y="71"/>
                </a:cubicBezTo>
                <a:cubicBezTo>
                  <a:pt x="1185" y="77"/>
                  <a:pt x="1197" y="75"/>
                  <a:pt x="1190" y="81"/>
                </a:cubicBezTo>
                <a:cubicBezTo>
                  <a:pt x="1189" y="80"/>
                  <a:pt x="1188" y="79"/>
                  <a:pt x="1186" y="80"/>
                </a:cubicBezTo>
                <a:cubicBezTo>
                  <a:pt x="1183" y="81"/>
                  <a:pt x="1186" y="84"/>
                  <a:pt x="1184" y="85"/>
                </a:cubicBezTo>
                <a:cubicBezTo>
                  <a:pt x="1187" y="86"/>
                  <a:pt x="1190" y="88"/>
                  <a:pt x="1193" y="88"/>
                </a:cubicBezTo>
                <a:cubicBezTo>
                  <a:pt x="1194" y="83"/>
                  <a:pt x="1194" y="76"/>
                  <a:pt x="1199" y="75"/>
                </a:cubicBezTo>
                <a:cubicBezTo>
                  <a:pt x="1208" y="82"/>
                  <a:pt x="1198" y="94"/>
                  <a:pt x="1211" y="98"/>
                </a:cubicBezTo>
                <a:cubicBezTo>
                  <a:pt x="1218" y="101"/>
                  <a:pt x="1225" y="107"/>
                  <a:pt x="1225" y="115"/>
                </a:cubicBezTo>
                <a:cubicBezTo>
                  <a:pt x="1234" y="121"/>
                  <a:pt x="1226" y="130"/>
                  <a:pt x="1226" y="137"/>
                </a:cubicBezTo>
                <a:cubicBezTo>
                  <a:pt x="1224" y="137"/>
                  <a:pt x="1222" y="139"/>
                  <a:pt x="1221" y="141"/>
                </a:cubicBezTo>
                <a:cubicBezTo>
                  <a:pt x="1223" y="147"/>
                  <a:pt x="1229" y="152"/>
                  <a:pt x="1234" y="155"/>
                </a:cubicBezTo>
                <a:cubicBezTo>
                  <a:pt x="1240" y="158"/>
                  <a:pt x="1234" y="163"/>
                  <a:pt x="1236" y="167"/>
                </a:cubicBezTo>
                <a:cubicBezTo>
                  <a:pt x="1235" y="168"/>
                  <a:pt x="1234" y="168"/>
                  <a:pt x="1234" y="169"/>
                </a:cubicBezTo>
                <a:cubicBezTo>
                  <a:pt x="1236" y="171"/>
                  <a:pt x="1236" y="171"/>
                  <a:pt x="1236" y="171"/>
                </a:cubicBezTo>
                <a:cubicBezTo>
                  <a:pt x="1280" y="159"/>
                  <a:pt x="1323" y="144"/>
                  <a:pt x="1365" y="127"/>
                </a:cubicBezTo>
                <a:cubicBezTo>
                  <a:pt x="1373" y="131"/>
                  <a:pt x="1382" y="124"/>
                  <a:pt x="1391" y="123"/>
                </a:cubicBezTo>
                <a:cubicBezTo>
                  <a:pt x="1393" y="121"/>
                  <a:pt x="1395" y="121"/>
                  <a:pt x="1398" y="121"/>
                </a:cubicBezTo>
                <a:cubicBezTo>
                  <a:pt x="1395" y="127"/>
                  <a:pt x="1385" y="129"/>
                  <a:pt x="1379" y="132"/>
                </a:cubicBezTo>
                <a:cubicBezTo>
                  <a:pt x="1400" y="127"/>
                  <a:pt x="1420" y="115"/>
                  <a:pt x="1442" y="109"/>
                </a:cubicBezTo>
                <a:cubicBezTo>
                  <a:pt x="1454" y="106"/>
                  <a:pt x="1464" y="102"/>
                  <a:pt x="1476" y="99"/>
                </a:cubicBezTo>
                <a:cubicBezTo>
                  <a:pt x="1454" y="111"/>
                  <a:pt x="1428" y="116"/>
                  <a:pt x="1408" y="133"/>
                </a:cubicBezTo>
                <a:cubicBezTo>
                  <a:pt x="1403" y="132"/>
                  <a:pt x="1399" y="138"/>
                  <a:pt x="1394" y="138"/>
                </a:cubicBezTo>
                <a:cubicBezTo>
                  <a:pt x="1371" y="154"/>
                  <a:pt x="1348" y="167"/>
                  <a:pt x="1323" y="177"/>
                </a:cubicBezTo>
                <a:cubicBezTo>
                  <a:pt x="1310" y="187"/>
                  <a:pt x="1294" y="190"/>
                  <a:pt x="1282" y="201"/>
                </a:cubicBezTo>
                <a:cubicBezTo>
                  <a:pt x="1282" y="205"/>
                  <a:pt x="1282" y="205"/>
                  <a:pt x="1282" y="205"/>
                </a:cubicBezTo>
                <a:cubicBezTo>
                  <a:pt x="1293" y="209"/>
                  <a:pt x="1300" y="201"/>
                  <a:pt x="1310" y="199"/>
                </a:cubicBezTo>
                <a:cubicBezTo>
                  <a:pt x="1316" y="206"/>
                  <a:pt x="1326" y="199"/>
                  <a:pt x="1334" y="199"/>
                </a:cubicBezTo>
                <a:cubicBezTo>
                  <a:pt x="1340" y="195"/>
                  <a:pt x="1348" y="198"/>
                  <a:pt x="1353" y="192"/>
                </a:cubicBezTo>
                <a:cubicBezTo>
                  <a:pt x="1356" y="195"/>
                  <a:pt x="1361" y="192"/>
                  <a:pt x="1359" y="189"/>
                </a:cubicBezTo>
                <a:cubicBezTo>
                  <a:pt x="1360" y="187"/>
                  <a:pt x="1361" y="189"/>
                  <a:pt x="1362" y="188"/>
                </a:cubicBezTo>
                <a:cubicBezTo>
                  <a:pt x="1360" y="191"/>
                  <a:pt x="1360" y="191"/>
                  <a:pt x="1360" y="191"/>
                </a:cubicBezTo>
                <a:cubicBezTo>
                  <a:pt x="1368" y="191"/>
                  <a:pt x="1374" y="181"/>
                  <a:pt x="1384" y="185"/>
                </a:cubicBezTo>
                <a:cubicBezTo>
                  <a:pt x="1394" y="179"/>
                  <a:pt x="1405" y="173"/>
                  <a:pt x="1418" y="172"/>
                </a:cubicBezTo>
                <a:cubicBezTo>
                  <a:pt x="1423" y="167"/>
                  <a:pt x="1432" y="167"/>
                  <a:pt x="1438" y="165"/>
                </a:cubicBezTo>
                <a:cubicBezTo>
                  <a:pt x="1428" y="173"/>
                  <a:pt x="1414" y="173"/>
                  <a:pt x="1403" y="180"/>
                </a:cubicBezTo>
                <a:cubicBezTo>
                  <a:pt x="1405" y="184"/>
                  <a:pt x="1405" y="184"/>
                  <a:pt x="1405" y="184"/>
                </a:cubicBezTo>
                <a:cubicBezTo>
                  <a:pt x="1403" y="185"/>
                  <a:pt x="1400" y="187"/>
                  <a:pt x="1398" y="186"/>
                </a:cubicBezTo>
                <a:cubicBezTo>
                  <a:pt x="1403" y="182"/>
                  <a:pt x="1403" y="182"/>
                  <a:pt x="1403" y="182"/>
                </a:cubicBezTo>
                <a:cubicBezTo>
                  <a:pt x="1390" y="183"/>
                  <a:pt x="1376" y="193"/>
                  <a:pt x="1363" y="195"/>
                </a:cubicBezTo>
                <a:cubicBezTo>
                  <a:pt x="1362" y="199"/>
                  <a:pt x="1357" y="196"/>
                  <a:pt x="1355" y="198"/>
                </a:cubicBezTo>
                <a:cubicBezTo>
                  <a:pt x="1358" y="201"/>
                  <a:pt x="1364" y="199"/>
                  <a:pt x="1367" y="200"/>
                </a:cubicBezTo>
                <a:cubicBezTo>
                  <a:pt x="1363" y="201"/>
                  <a:pt x="1358" y="203"/>
                  <a:pt x="1353" y="205"/>
                </a:cubicBezTo>
                <a:cubicBezTo>
                  <a:pt x="1353" y="203"/>
                  <a:pt x="1355" y="202"/>
                  <a:pt x="1353" y="201"/>
                </a:cubicBezTo>
                <a:cubicBezTo>
                  <a:pt x="1352" y="201"/>
                  <a:pt x="1352" y="201"/>
                  <a:pt x="1352" y="201"/>
                </a:cubicBezTo>
                <a:cubicBezTo>
                  <a:pt x="1353" y="201"/>
                  <a:pt x="1354" y="200"/>
                  <a:pt x="1355" y="199"/>
                </a:cubicBezTo>
                <a:cubicBezTo>
                  <a:pt x="1352" y="199"/>
                  <a:pt x="1348" y="201"/>
                  <a:pt x="1346" y="204"/>
                </a:cubicBezTo>
                <a:cubicBezTo>
                  <a:pt x="1339" y="209"/>
                  <a:pt x="1329" y="209"/>
                  <a:pt x="1324" y="215"/>
                </a:cubicBezTo>
                <a:cubicBezTo>
                  <a:pt x="1330" y="219"/>
                  <a:pt x="1335" y="211"/>
                  <a:pt x="1341" y="209"/>
                </a:cubicBezTo>
                <a:cubicBezTo>
                  <a:pt x="1362" y="211"/>
                  <a:pt x="1378" y="196"/>
                  <a:pt x="1398" y="193"/>
                </a:cubicBezTo>
                <a:cubicBezTo>
                  <a:pt x="1438" y="178"/>
                  <a:pt x="1438" y="178"/>
                  <a:pt x="1438" y="178"/>
                </a:cubicBezTo>
                <a:cubicBezTo>
                  <a:pt x="1438" y="180"/>
                  <a:pt x="1438" y="180"/>
                  <a:pt x="1438" y="180"/>
                </a:cubicBezTo>
                <a:cubicBezTo>
                  <a:pt x="1406" y="191"/>
                  <a:pt x="1376" y="209"/>
                  <a:pt x="1343" y="215"/>
                </a:cubicBezTo>
                <a:cubicBezTo>
                  <a:pt x="1336" y="222"/>
                  <a:pt x="1336" y="222"/>
                  <a:pt x="1336" y="222"/>
                </a:cubicBezTo>
                <a:cubicBezTo>
                  <a:pt x="1361" y="223"/>
                  <a:pt x="1382" y="209"/>
                  <a:pt x="1406" y="205"/>
                </a:cubicBezTo>
                <a:cubicBezTo>
                  <a:pt x="1428" y="198"/>
                  <a:pt x="1447" y="183"/>
                  <a:pt x="1471" y="183"/>
                </a:cubicBezTo>
                <a:cubicBezTo>
                  <a:pt x="1472" y="184"/>
                  <a:pt x="1472" y="184"/>
                  <a:pt x="1472" y="184"/>
                </a:cubicBezTo>
                <a:cubicBezTo>
                  <a:pt x="1469" y="191"/>
                  <a:pt x="1457" y="188"/>
                  <a:pt x="1459" y="196"/>
                </a:cubicBezTo>
                <a:cubicBezTo>
                  <a:pt x="1468" y="192"/>
                  <a:pt x="1468" y="192"/>
                  <a:pt x="1468" y="192"/>
                </a:cubicBezTo>
                <a:cubicBezTo>
                  <a:pt x="1470" y="198"/>
                  <a:pt x="1470" y="198"/>
                  <a:pt x="1470" y="198"/>
                </a:cubicBezTo>
                <a:cubicBezTo>
                  <a:pt x="1459" y="201"/>
                  <a:pt x="1455" y="213"/>
                  <a:pt x="1442" y="212"/>
                </a:cubicBezTo>
                <a:cubicBezTo>
                  <a:pt x="1438" y="219"/>
                  <a:pt x="1430" y="223"/>
                  <a:pt x="1422" y="226"/>
                </a:cubicBezTo>
                <a:cubicBezTo>
                  <a:pt x="1442" y="226"/>
                  <a:pt x="1461" y="218"/>
                  <a:pt x="1478" y="212"/>
                </a:cubicBezTo>
                <a:cubicBezTo>
                  <a:pt x="1488" y="206"/>
                  <a:pt x="1496" y="211"/>
                  <a:pt x="1507" y="207"/>
                </a:cubicBezTo>
                <a:cubicBezTo>
                  <a:pt x="1512" y="203"/>
                  <a:pt x="1516" y="201"/>
                  <a:pt x="1518" y="197"/>
                </a:cubicBezTo>
                <a:cubicBezTo>
                  <a:pt x="1516" y="193"/>
                  <a:pt x="1516" y="193"/>
                  <a:pt x="1516" y="193"/>
                </a:cubicBezTo>
                <a:cubicBezTo>
                  <a:pt x="1514" y="194"/>
                  <a:pt x="1511" y="194"/>
                  <a:pt x="1510" y="197"/>
                </a:cubicBezTo>
                <a:cubicBezTo>
                  <a:pt x="1510" y="199"/>
                  <a:pt x="1510" y="199"/>
                  <a:pt x="1510" y="199"/>
                </a:cubicBezTo>
                <a:cubicBezTo>
                  <a:pt x="1509" y="194"/>
                  <a:pt x="1504" y="199"/>
                  <a:pt x="1502" y="198"/>
                </a:cubicBezTo>
                <a:cubicBezTo>
                  <a:pt x="1504" y="194"/>
                  <a:pt x="1512" y="193"/>
                  <a:pt x="1518" y="190"/>
                </a:cubicBezTo>
                <a:cubicBezTo>
                  <a:pt x="1530" y="178"/>
                  <a:pt x="1552" y="183"/>
                  <a:pt x="1560" y="168"/>
                </a:cubicBezTo>
                <a:cubicBezTo>
                  <a:pt x="1547" y="168"/>
                  <a:pt x="1533" y="173"/>
                  <a:pt x="1520" y="177"/>
                </a:cubicBezTo>
                <a:cubicBezTo>
                  <a:pt x="1521" y="173"/>
                  <a:pt x="1527" y="172"/>
                  <a:pt x="1530" y="169"/>
                </a:cubicBezTo>
                <a:cubicBezTo>
                  <a:pt x="1526" y="167"/>
                  <a:pt x="1518" y="167"/>
                  <a:pt x="1513" y="169"/>
                </a:cubicBezTo>
                <a:cubicBezTo>
                  <a:pt x="1527" y="160"/>
                  <a:pt x="1545" y="160"/>
                  <a:pt x="1558" y="149"/>
                </a:cubicBezTo>
                <a:cubicBezTo>
                  <a:pt x="1562" y="151"/>
                  <a:pt x="1569" y="155"/>
                  <a:pt x="1574" y="152"/>
                </a:cubicBezTo>
                <a:cubicBezTo>
                  <a:pt x="1579" y="162"/>
                  <a:pt x="1583" y="147"/>
                  <a:pt x="1590" y="152"/>
                </a:cubicBezTo>
                <a:cubicBezTo>
                  <a:pt x="1590" y="147"/>
                  <a:pt x="1590" y="147"/>
                  <a:pt x="1590" y="147"/>
                </a:cubicBezTo>
                <a:cubicBezTo>
                  <a:pt x="1598" y="148"/>
                  <a:pt x="1609" y="142"/>
                  <a:pt x="1615" y="149"/>
                </a:cubicBezTo>
                <a:cubicBezTo>
                  <a:pt x="1607" y="151"/>
                  <a:pt x="1607" y="151"/>
                  <a:pt x="1607" y="151"/>
                </a:cubicBezTo>
                <a:cubicBezTo>
                  <a:pt x="1608" y="155"/>
                  <a:pt x="1608" y="155"/>
                  <a:pt x="1608" y="155"/>
                </a:cubicBezTo>
                <a:cubicBezTo>
                  <a:pt x="1602" y="154"/>
                  <a:pt x="1598" y="159"/>
                  <a:pt x="1594" y="159"/>
                </a:cubicBezTo>
                <a:cubicBezTo>
                  <a:pt x="1595" y="161"/>
                  <a:pt x="1592" y="162"/>
                  <a:pt x="1591" y="163"/>
                </a:cubicBezTo>
                <a:cubicBezTo>
                  <a:pt x="1583" y="158"/>
                  <a:pt x="1577" y="166"/>
                  <a:pt x="1569" y="165"/>
                </a:cubicBezTo>
                <a:cubicBezTo>
                  <a:pt x="1567" y="165"/>
                  <a:pt x="1564" y="166"/>
                  <a:pt x="1566" y="169"/>
                </a:cubicBezTo>
                <a:cubicBezTo>
                  <a:pt x="1570" y="172"/>
                  <a:pt x="1574" y="169"/>
                  <a:pt x="1579" y="169"/>
                </a:cubicBezTo>
                <a:cubicBezTo>
                  <a:pt x="1578" y="173"/>
                  <a:pt x="1578" y="173"/>
                  <a:pt x="1578" y="173"/>
                </a:cubicBezTo>
                <a:cubicBezTo>
                  <a:pt x="1588" y="172"/>
                  <a:pt x="1598" y="159"/>
                  <a:pt x="1607" y="171"/>
                </a:cubicBezTo>
                <a:cubicBezTo>
                  <a:pt x="1615" y="177"/>
                  <a:pt x="1622" y="162"/>
                  <a:pt x="1627" y="172"/>
                </a:cubicBezTo>
                <a:cubicBezTo>
                  <a:pt x="1626" y="172"/>
                  <a:pt x="1626" y="178"/>
                  <a:pt x="1622" y="177"/>
                </a:cubicBezTo>
                <a:cubicBezTo>
                  <a:pt x="1624" y="182"/>
                  <a:pt x="1626" y="186"/>
                  <a:pt x="1631" y="187"/>
                </a:cubicBezTo>
                <a:cubicBezTo>
                  <a:pt x="1636" y="185"/>
                  <a:pt x="1637" y="193"/>
                  <a:pt x="1640" y="196"/>
                </a:cubicBezTo>
                <a:cubicBezTo>
                  <a:pt x="1635" y="207"/>
                  <a:pt x="1619" y="204"/>
                  <a:pt x="1608" y="208"/>
                </a:cubicBezTo>
                <a:cubicBezTo>
                  <a:pt x="1604" y="209"/>
                  <a:pt x="1600" y="207"/>
                  <a:pt x="1597" y="210"/>
                </a:cubicBezTo>
                <a:cubicBezTo>
                  <a:pt x="1601" y="214"/>
                  <a:pt x="1601" y="214"/>
                  <a:pt x="1601" y="214"/>
                </a:cubicBezTo>
                <a:cubicBezTo>
                  <a:pt x="1612" y="214"/>
                  <a:pt x="1621" y="206"/>
                  <a:pt x="1632" y="211"/>
                </a:cubicBezTo>
                <a:cubicBezTo>
                  <a:pt x="1632" y="217"/>
                  <a:pt x="1632" y="217"/>
                  <a:pt x="1632" y="217"/>
                </a:cubicBezTo>
                <a:cubicBezTo>
                  <a:pt x="1628" y="217"/>
                  <a:pt x="1624" y="217"/>
                  <a:pt x="1622" y="219"/>
                </a:cubicBezTo>
                <a:cubicBezTo>
                  <a:pt x="1629" y="219"/>
                  <a:pt x="1629" y="219"/>
                  <a:pt x="1629" y="219"/>
                </a:cubicBezTo>
                <a:cubicBezTo>
                  <a:pt x="1628" y="222"/>
                  <a:pt x="1622" y="221"/>
                  <a:pt x="1622" y="225"/>
                </a:cubicBezTo>
                <a:cubicBezTo>
                  <a:pt x="1624" y="228"/>
                  <a:pt x="1627" y="227"/>
                  <a:pt x="1630" y="226"/>
                </a:cubicBezTo>
                <a:cubicBezTo>
                  <a:pt x="1631" y="225"/>
                  <a:pt x="1631" y="225"/>
                  <a:pt x="1631" y="225"/>
                </a:cubicBezTo>
                <a:cubicBezTo>
                  <a:pt x="1627" y="229"/>
                  <a:pt x="1627" y="229"/>
                  <a:pt x="1627" y="229"/>
                </a:cubicBezTo>
                <a:cubicBezTo>
                  <a:pt x="1628" y="230"/>
                  <a:pt x="1628" y="230"/>
                  <a:pt x="1628" y="230"/>
                </a:cubicBezTo>
                <a:cubicBezTo>
                  <a:pt x="1618" y="240"/>
                  <a:pt x="1603" y="227"/>
                  <a:pt x="1594" y="240"/>
                </a:cubicBezTo>
                <a:cubicBezTo>
                  <a:pt x="1590" y="246"/>
                  <a:pt x="1583" y="235"/>
                  <a:pt x="1580" y="243"/>
                </a:cubicBezTo>
                <a:cubicBezTo>
                  <a:pt x="1567" y="248"/>
                  <a:pt x="1552" y="248"/>
                  <a:pt x="1540" y="256"/>
                </a:cubicBezTo>
                <a:cubicBezTo>
                  <a:pt x="1535" y="256"/>
                  <a:pt x="1529" y="256"/>
                  <a:pt x="1526" y="261"/>
                </a:cubicBezTo>
                <a:cubicBezTo>
                  <a:pt x="1527" y="262"/>
                  <a:pt x="1528" y="261"/>
                  <a:pt x="1530" y="261"/>
                </a:cubicBezTo>
                <a:cubicBezTo>
                  <a:pt x="1525" y="267"/>
                  <a:pt x="1515" y="267"/>
                  <a:pt x="1511" y="271"/>
                </a:cubicBezTo>
                <a:cubicBezTo>
                  <a:pt x="1502" y="272"/>
                  <a:pt x="1493" y="277"/>
                  <a:pt x="1484" y="280"/>
                </a:cubicBezTo>
                <a:cubicBezTo>
                  <a:pt x="1487" y="273"/>
                  <a:pt x="1487" y="273"/>
                  <a:pt x="1487" y="273"/>
                </a:cubicBezTo>
                <a:cubicBezTo>
                  <a:pt x="1465" y="281"/>
                  <a:pt x="1465" y="281"/>
                  <a:pt x="1465" y="281"/>
                </a:cubicBezTo>
                <a:cubicBezTo>
                  <a:pt x="1462" y="280"/>
                  <a:pt x="1470" y="281"/>
                  <a:pt x="1469" y="276"/>
                </a:cubicBezTo>
                <a:cubicBezTo>
                  <a:pt x="1460" y="276"/>
                  <a:pt x="1451" y="283"/>
                  <a:pt x="1443" y="286"/>
                </a:cubicBezTo>
                <a:cubicBezTo>
                  <a:pt x="1437" y="286"/>
                  <a:pt x="1432" y="290"/>
                  <a:pt x="1427" y="292"/>
                </a:cubicBezTo>
                <a:cubicBezTo>
                  <a:pt x="1440" y="293"/>
                  <a:pt x="1449" y="283"/>
                  <a:pt x="1461" y="282"/>
                </a:cubicBezTo>
                <a:cubicBezTo>
                  <a:pt x="1462" y="287"/>
                  <a:pt x="1454" y="285"/>
                  <a:pt x="1450" y="289"/>
                </a:cubicBezTo>
                <a:cubicBezTo>
                  <a:pt x="1442" y="293"/>
                  <a:pt x="1433" y="298"/>
                  <a:pt x="1423" y="298"/>
                </a:cubicBezTo>
                <a:cubicBezTo>
                  <a:pt x="1417" y="306"/>
                  <a:pt x="1407" y="305"/>
                  <a:pt x="1400" y="311"/>
                </a:cubicBezTo>
                <a:cubicBezTo>
                  <a:pt x="1409" y="311"/>
                  <a:pt x="1409" y="311"/>
                  <a:pt x="1409" y="311"/>
                </a:cubicBezTo>
                <a:cubicBezTo>
                  <a:pt x="1406" y="314"/>
                  <a:pt x="1402" y="314"/>
                  <a:pt x="1397" y="314"/>
                </a:cubicBezTo>
                <a:cubicBezTo>
                  <a:pt x="1398" y="314"/>
                  <a:pt x="1399" y="313"/>
                  <a:pt x="1400" y="312"/>
                </a:cubicBezTo>
                <a:cubicBezTo>
                  <a:pt x="1396" y="310"/>
                  <a:pt x="1391" y="315"/>
                  <a:pt x="1388" y="312"/>
                </a:cubicBezTo>
                <a:cubicBezTo>
                  <a:pt x="1374" y="317"/>
                  <a:pt x="1360" y="321"/>
                  <a:pt x="1348" y="330"/>
                </a:cubicBezTo>
                <a:cubicBezTo>
                  <a:pt x="1345" y="331"/>
                  <a:pt x="1342" y="333"/>
                  <a:pt x="1338" y="333"/>
                </a:cubicBezTo>
                <a:cubicBezTo>
                  <a:pt x="1342" y="329"/>
                  <a:pt x="1353" y="326"/>
                  <a:pt x="1358" y="320"/>
                </a:cubicBezTo>
                <a:cubicBezTo>
                  <a:pt x="1362" y="320"/>
                  <a:pt x="1364" y="317"/>
                  <a:pt x="1367" y="315"/>
                </a:cubicBezTo>
                <a:cubicBezTo>
                  <a:pt x="1366" y="313"/>
                  <a:pt x="1366" y="313"/>
                  <a:pt x="1366" y="313"/>
                </a:cubicBezTo>
                <a:cubicBezTo>
                  <a:pt x="1343" y="320"/>
                  <a:pt x="1321" y="329"/>
                  <a:pt x="1301" y="341"/>
                </a:cubicBezTo>
                <a:cubicBezTo>
                  <a:pt x="1310" y="341"/>
                  <a:pt x="1310" y="341"/>
                  <a:pt x="1310" y="341"/>
                </a:cubicBezTo>
                <a:cubicBezTo>
                  <a:pt x="1308" y="343"/>
                  <a:pt x="1302" y="345"/>
                  <a:pt x="1297" y="346"/>
                </a:cubicBezTo>
                <a:cubicBezTo>
                  <a:pt x="1298" y="348"/>
                  <a:pt x="1296" y="349"/>
                  <a:pt x="1295" y="350"/>
                </a:cubicBezTo>
                <a:cubicBezTo>
                  <a:pt x="1292" y="348"/>
                  <a:pt x="1287" y="353"/>
                  <a:pt x="1283" y="355"/>
                </a:cubicBezTo>
                <a:cubicBezTo>
                  <a:pt x="1284" y="359"/>
                  <a:pt x="1284" y="359"/>
                  <a:pt x="1284" y="359"/>
                </a:cubicBezTo>
                <a:cubicBezTo>
                  <a:pt x="1280" y="363"/>
                  <a:pt x="1271" y="360"/>
                  <a:pt x="1268" y="366"/>
                </a:cubicBezTo>
                <a:cubicBezTo>
                  <a:pt x="1269" y="367"/>
                  <a:pt x="1272" y="367"/>
                  <a:pt x="1274" y="367"/>
                </a:cubicBezTo>
                <a:cubicBezTo>
                  <a:pt x="1276" y="363"/>
                  <a:pt x="1283" y="364"/>
                  <a:pt x="1287" y="361"/>
                </a:cubicBezTo>
                <a:cubicBezTo>
                  <a:pt x="1288" y="363"/>
                  <a:pt x="1288" y="363"/>
                  <a:pt x="1288" y="363"/>
                </a:cubicBezTo>
                <a:cubicBezTo>
                  <a:pt x="1285" y="365"/>
                  <a:pt x="1281" y="366"/>
                  <a:pt x="1278" y="369"/>
                </a:cubicBezTo>
                <a:cubicBezTo>
                  <a:pt x="1303" y="363"/>
                  <a:pt x="1326" y="349"/>
                  <a:pt x="1350" y="341"/>
                </a:cubicBezTo>
                <a:cubicBezTo>
                  <a:pt x="1350" y="345"/>
                  <a:pt x="1350" y="345"/>
                  <a:pt x="1350" y="345"/>
                </a:cubicBezTo>
                <a:cubicBezTo>
                  <a:pt x="1352" y="345"/>
                  <a:pt x="1352" y="345"/>
                  <a:pt x="1352" y="345"/>
                </a:cubicBezTo>
                <a:cubicBezTo>
                  <a:pt x="1348" y="347"/>
                  <a:pt x="1336" y="351"/>
                  <a:pt x="1340" y="359"/>
                </a:cubicBezTo>
                <a:cubicBezTo>
                  <a:pt x="1367" y="349"/>
                  <a:pt x="1367" y="349"/>
                  <a:pt x="1367" y="349"/>
                </a:cubicBezTo>
                <a:cubicBezTo>
                  <a:pt x="1352" y="363"/>
                  <a:pt x="1330" y="365"/>
                  <a:pt x="1312" y="377"/>
                </a:cubicBezTo>
                <a:cubicBezTo>
                  <a:pt x="1310" y="377"/>
                  <a:pt x="1308" y="378"/>
                  <a:pt x="1306" y="379"/>
                </a:cubicBezTo>
                <a:cubicBezTo>
                  <a:pt x="1306" y="381"/>
                  <a:pt x="1306" y="381"/>
                  <a:pt x="1306" y="381"/>
                </a:cubicBezTo>
                <a:cubicBezTo>
                  <a:pt x="1298" y="377"/>
                  <a:pt x="1299" y="387"/>
                  <a:pt x="1293" y="388"/>
                </a:cubicBezTo>
                <a:cubicBezTo>
                  <a:pt x="1298" y="389"/>
                  <a:pt x="1303" y="384"/>
                  <a:pt x="1308" y="383"/>
                </a:cubicBezTo>
                <a:cubicBezTo>
                  <a:pt x="1299" y="385"/>
                  <a:pt x="1304" y="395"/>
                  <a:pt x="1294" y="391"/>
                </a:cubicBezTo>
                <a:cubicBezTo>
                  <a:pt x="1258" y="415"/>
                  <a:pt x="1258" y="415"/>
                  <a:pt x="1258" y="415"/>
                </a:cubicBezTo>
                <a:cubicBezTo>
                  <a:pt x="1252" y="417"/>
                  <a:pt x="1247" y="419"/>
                  <a:pt x="1242" y="421"/>
                </a:cubicBezTo>
                <a:cubicBezTo>
                  <a:pt x="1239" y="425"/>
                  <a:pt x="1239" y="425"/>
                  <a:pt x="1239" y="425"/>
                </a:cubicBezTo>
                <a:cubicBezTo>
                  <a:pt x="1250" y="421"/>
                  <a:pt x="1266" y="415"/>
                  <a:pt x="1278" y="406"/>
                </a:cubicBezTo>
                <a:cubicBezTo>
                  <a:pt x="1281" y="405"/>
                  <a:pt x="1285" y="403"/>
                  <a:pt x="1288" y="401"/>
                </a:cubicBezTo>
                <a:cubicBezTo>
                  <a:pt x="1285" y="405"/>
                  <a:pt x="1278" y="409"/>
                  <a:pt x="1273" y="413"/>
                </a:cubicBezTo>
                <a:cubicBezTo>
                  <a:pt x="1276" y="415"/>
                  <a:pt x="1278" y="410"/>
                  <a:pt x="1282" y="411"/>
                </a:cubicBezTo>
                <a:cubicBezTo>
                  <a:pt x="1280" y="414"/>
                  <a:pt x="1272" y="421"/>
                  <a:pt x="1267" y="423"/>
                </a:cubicBezTo>
                <a:cubicBezTo>
                  <a:pt x="1262" y="428"/>
                  <a:pt x="1262" y="428"/>
                  <a:pt x="1262" y="428"/>
                </a:cubicBezTo>
                <a:cubicBezTo>
                  <a:pt x="1268" y="428"/>
                  <a:pt x="1268" y="428"/>
                  <a:pt x="1268" y="428"/>
                </a:cubicBezTo>
                <a:cubicBezTo>
                  <a:pt x="1264" y="430"/>
                  <a:pt x="1264" y="430"/>
                  <a:pt x="1264" y="430"/>
                </a:cubicBezTo>
                <a:cubicBezTo>
                  <a:pt x="1271" y="432"/>
                  <a:pt x="1277" y="426"/>
                  <a:pt x="1283" y="424"/>
                </a:cubicBezTo>
                <a:cubicBezTo>
                  <a:pt x="1277" y="430"/>
                  <a:pt x="1265" y="434"/>
                  <a:pt x="1256" y="439"/>
                </a:cubicBezTo>
                <a:cubicBezTo>
                  <a:pt x="1254" y="438"/>
                  <a:pt x="1252" y="439"/>
                  <a:pt x="1250" y="439"/>
                </a:cubicBezTo>
                <a:cubicBezTo>
                  <a:pt x="1251" y="435"/>
                  <a:pt x="1260" y="432"/>
                  <a:pt x="1260" y="429"/>
                </a:cubicBezTo>
                <a:cubicBezTo>
                  <a:pt x="1247" y="433"/>
                  <a:pt x="1245" y="440"/>
                  <a:pt x="1232" y="444"/>
                </a:cubicBezTo>
                <a:cubicBezTo>
                  <a:pt x="1234" y="445"/>
                  <a:pt x="1233" y="446"/>
                  <a:pt x="1233" y="447"/>
                </a:cubicBezTo>
                <a:cubicBezTo>
                  <a:pt x="1228" y="443"/>
                  <a:pt x="1220" y="450"/>
                  <a:pt x="1214" y="453"/>
                </a:cubicBezTo>
                <a:cubicBezTo>
                  <a:pt x="1214" y="454"/>
                  <a:pt x="1214" y="454"/>
                  <a:pt x="1214" y="454"/>
                </a:cubicBezTo>
                <a:cubicBezTo>
                  <a:pt x="1218" y="455"/>
                  <a:pt x="1223" y="451"/>
                  <a:pt x="1228" y="449"/>
                </a:cubicBezTo>
                <a:cubicBezTo>
                  <a:pt x="1227" y="453"/>
                  <a:pt x="1220" y="454"/>
                  <a:pt x="1216" y="457"/>
                </a:cubicBezTo>
                <a:cubicBezTo>
                  <a:pt x="1225" y="458"/>
                  <a:pt x="1232" y="451"/>
                  <a:pt x="1241" y="449"/>
                </a:cubicBezTo>
                <a:cubicBezTo>
                  <a:pt x="1240" y="448"/>
                  <a:pt x="1240" y="448"/>
                  <a:pt x="1240" y="448"/>
                </a:cubicBezTo>
                <a:cubicBezTo>
                  <a:pt x="1254" y="447"/>
                  <a:pt x="1254" y="447"/>
                  <a:pt x="1254" y="447"/>
                </a:cubicBezTo>
                <a:cubicBezTo>
                  <a:pt x="1247" y="453"/>
                  <a:pt x="1234" y="459"/>
                  <a:pt x="1227" y="465"/>
                </a:cubicBezTo>
                <a:cubicBezTo>
                  <a:pt x="1228" y="465"/>
                  <a:pt x="1228" y="465"/>
                  <a:pt x="1228" y="465"/>
                </a:cubicBezTo>
                <a:cubicBezTo>
                  <a:pt x="1238" y="461"/>
                  <a:pt x="1249" y="456"/>
                  <a:pt x="1258" y="448"/>
                </a:cubicBezTo>
                <a:cubicBezTo>
                  <a:pt x="1266" y="447"/>
                  <a:pt x="1273" y="444"/>
                  <a:pt x="1278" y="439"/>
                </a:cubicBezTo>
                <a:cubicBezTo>
                  <a:pt x="1278" y="437"/>
                  <a:pt x="1278" y="437"/>
                  <a:pt x="1278" y="437"/>
                </a:cubicBezTo>
                <a:cubicBezTo>
                  <a:pt x="1260" y="446"/>
                  <a:pt x="1260" y="446"/>
                  <a:pt x="1260" y="446"/>
                </a:cubicBezTo>
                <a:cubicBezTo>
                  <a:pt x="1270" y="437"/>
                  <a:pt x="1283" y="432"/>
                  <a:pt x="1295" y="426"/>
                </a:cubicBezTo>
                <a:cubicBezTo>
                  <a:pt x="1294" y="429"/>
                  <a:pt x="1288" y="431"/>
                  <a:pt x="1285" y="433"/>
                </a:cubicBezTo>
                <a:cubicBezTo>
                  <a:pt x="1304" y="432"/>
                  <a:pt x="1320" y="418"/>
                  <a:pt x="1338" y="414"/>
                </a:cubicBezTo>
                <a:cubicBezTo>
                  <a:pt x="1316" y="425"/>
                  <a:pt x="1287" y="440"/>
                  <a:pt x="1262" y="455"/>
                </a:cubicBezTo>
                <a:cubicBezTo>
                  <a:pt x="1259" y="457"/>
                  <a:pt x="1252" y="455"/>
                  <a:pt x="1252" y="460"/>
                </a:cubicBezTo>
                <a:cubicBezTo>
                  <a:pt x="1265" y="459"/>
                  <a:pt x="1278" y="451"/>
                  <a:pt x="1291" y="447"/>
                </a:cubicBezTo>
                <a:cubicBezTo>
                  <a:pt x="1287" y="453"/>
                  <a:pt x="1268" y="454"/>
                  <a:pt x="1265" y="465"/>
                </a:cubicBezTo>
                <a:cubicBezTo>
                  <a:pt x="1289" y="459"/>
                  <a:pt x="1310" y="444"/>
                  <a:pt x="1333" y="434"/>
                </a:cubicBezTo>
                <a:cubicBezTo>
                  <a:pt x="1332" y="434"/>
                  <a:pt x="1332" y="433"/>
                  <a:pt x="1332" y="433"/>
                </a:cubicBezTo>
                <a:cubicBezTo>
                  <a:pt x="1334" y="431"/>
                  <a:pt x="1334" y="431"/>
                  <a:pt x="1334" y="431"/>
                </a:cubicBezTo>
                <a:cubicBezTo>
                  <a:pt x="1334" y="433"/>
                  <a:pt x="1334" y="433"/>
                  <a:pt x="1334" y="433"/>
                </a:cubicBezTo>
                <a:cubicBezTo>
                  <a:pt x="1338" y="432"/>
                  <a:pt x="1345" y="431"/>
                  <a:pt x="1345" y="425"/>
                </a:cubicBezTo>
                <a:cubicBezTo>
                  <a:pt x="1343" y="424"/>
                  <a:pt x="1343" y="424"/>
                  <a:pt x="1343" y="424"/>
                </a:cubicBezTo>
                <a:cubicBezTo>
                  <a:pt x="1344" y="423"/>
                  <a:pt x="1344" y="422"/>
                  <a:pt x="1344" y="421"/>
                </a:cubicBezTo>
                <a:cubicBezTo>
                  <a:pt x="1353" y="428"/>
                  <a:pt x="1364" y="416"/>
                  <a:pt x="1373" y="415"/>
                </a:cubicBezTo>
                <a:cubicBezTo>
                  <a:pt x="1383" y="409"/>
                  <a:pt x="1394" y="406"/>
                  <a:pt x="1404" y="399"/>
                </a:cubicBezTo>
                <a:cubicBezTo>
                  <a:pt x="1410" y="397"/>
                  <a:pt x="1418" y="394"/>
                  <a:pt x="1425" y="391"/>
                </a:cubicBezTo>
                <a:cubicBezTo>
                  <a:pt x="1406" y="394"/>
                  <a:pt x="1388" y="403"/>
                  <a:pt x="1369" y="406"/>
                </a:cubicBezTo>
                <a:cubicBezTo>
                  <a:pt x="1418" y="387"/>
                  <a:pt x="1474" y="379"/>
                  <a:pt x="1524" y="359"/>
                </a:cubicBezTo>
                <a:cubicBezTo>
                  <a:pt x="1525" y="360"/>
                  <a:pt x="1525" y="360"/>
                  <a:pt x="1525" y="360"/>
                </a:cubicBezTo>
                <a:cubicBezTo>
                  <a:pt x="1517" y="364"/>
                  <a:pt x="1517" y="364"/>
                  <a:pt x="1517" y="364"/>
                </a:cubicBezTo>
                <a:cubicBezTo>
                  <a:pt x="1526" y="365"/>
                  <a:pt x="1536" y="361"/>
                  <a:pt x="1541" y="354"/>
                </a:cubicBezTo>
                <a:cubicBezTo>
                  <a:pt x="1576" y="342"/>
                  <a:pt x="1616" y="335"/>
                  <a:pt x="1652" y="334"/>
                </a:cubicBezTo>
                <a:cubicBezTo>
                  <a:pt x="1654" y="335"/>
                  <a:pt x="1654" y="335"/>
                  <a:pt x="1654" y="335"/>
                </a:cubicBezTo>
                <a:cubicBezTo>
                  <a:pt x="1625" y="343"/>
                  <a:pt x="1596" y="345"/>
                  <a:pt x="1569" y="353"/>
                </a:cubicBezTo>
                <a:cubicBezTo>
                  <a:pt x="1556" y="351"/>
                  <a:pt x="1541" y="360"/>
                  <a:pt x="1535" y="371"/>
                </a:cubicBezTo>
                <a:cubicBezTo>
                  <a:pt x="1535" y="373"/>
                  <a:pt x="1535" y="373"/>
                  <a:pt x="1535" y="373"/>
                </a:cubicBezTo>
                <a:cubicBezTo>
                  <a:pt x="1553" y="375"/>
                  <a:pt x="1563" y="357"/>
                  <a:pt x="1580" y="358"/>
                </a:cubicBezTo>
                <a:cubicBezTo>
                  <a:pt x="1594" y="355"/>
                  <a:pt x="1607" y="347"/>
                  <a:pt x="1620" y="348"/>
                </a:cubicBezTo>
                <a:cubicBezTo>
                  <a:pt x="1632" y="349"/>
                  <a:pt x="1641" y="345"/>
                  <a:pt x="1652" y="345"/>
                </a:cubicBezTo>
                <a:cubicBezTo>
                  <a:pt x="1653" y="346"/>
                  <a:pt x="1653" y="346"/>
                  <a:pt x="1653" y="346"/>
                </a:cubicBezTo>
                <a:cubicBezTo>
                  <a:pt x="1641" y="353"/>
                  <a:pt x="1624" y="351"/>
                  <a:pt x="1612" y="357"/>
                </a:cubicBezTo>
                <a:cubicBezTo>
                  <a:pt x="1612" y="358"/>
                  <a:pt x="1612" y="358"/>
                  <a:pt x="1612" y="358"/>
                </a:cubicBezTo>
                <a:cubicBezTo>
                  <a:pt x="1593" y="361"/>
                  <a:pt x="1575" y="369"/>
                  <a:pt x="1556" y="370"/>
                </a:cubicBezTo>
                <a:cubicBezTo>
                  <a:pt x="1544" y="380"/>
                  <a:pt x="1526" y="374"/>
                  <a:pt x="1515" y="384"/>
                </a:cubicBezTo>
                <a:cubicBezTo>
                  <a:pt x="1511" y="385"/>
                  <a:pt x="1505" y="386"/>
                  <a:pt x="1502" y="389"/>
                </a:cubicBezTo>
                <a:cubicBezTo>
                  <a:pt x="1489" y="393"/>
                  <a:pt x="1475" y="395"/>
                  <a:pt x="1464" y="404"/>
                </a:cubicBezTo>
                <a:cubicBezTo>
                  <a:pt x="1453" y="407"/>
                  <a:pt x="1440" y="409"/>
                  <a:pt x="1432" y="418"/>
                </a:cubicBezTo>
                <a:cubicBezTo>
                  <a:pt x="1453" y="417"/>
                  <a:pt x="1469" y="399"/>
                  <a:pt x="1491" y="397"/>
                </a:cubicBezTo>
                <a:cubicBezTo>
                  <a:pt x="1506" y="392"/>
                  <a:pt x="1506" y="392"/>
                  <a:pt x="1506" y="392"/>
                </a:cubicBezTo>
                <a:cubicBezTo>
                  <a:pt x="1495" y="399"/>
                  <a:pt x="1484" y="403"/>
                  <a:pt x="1472" y="405"/>
                </a:cubicBezTo>
                <a:cubicBezTo>
                  <a:pt x="1436" y="420"/>
                  <a:pt x="1401" y="435"/>
                  <a:pt x="1367" y="453"/>
                </a:cubicBezTo>
                <a:cubicBezTo>
                  <a:pt x="1364" y="453"/>
                  <a:pt x="1361" y="454"/>
                  <a:pt x="1359" y="456"/>
                </a:cubicBezTo>
                <a:cubicBezTo>
                  <a:pt x="1359" y="457"/>
                  <a:pt x="1359" y="457"/>
                  <a:pt x="1359" y="457"/>
                </a:cubicBezTo>
                <a:cubicBezTo>
                  <a:pt x="1369" y="457"/>
                  <a:pt x="1378" y="450"/>
                  <a:pt x="1387" y="447"/>
                </a:cubicBezTo>
                <a:cubicBezTo>
                  <a:pt x="1394" y="440"/>
                  <a:pt x="1403" y="439"/>
                  <a:pt x="1410" y="434"/>
                </a:cubicBezTo>
                <a:cubicBezTo>
                  <a:pt x="1414" y="436"/>
                  <a:pt x="1414" y="436"/>
                  <a:pt x="1414" y="436"/>
                </a:cubicBezTo>
                <a:cubicBezTo>
                  <a:pt x="1405" y="440"/>
                  <a:pt x="1395" y="445"/>
                  <a:pt x="1387" y="450"/>
                </a:cubicBezTo>
                <a:cubicBezTo>
                  <a:pt x="1384" y="451"/>
                  <a:pt x="1379" y="450"/>
                  <a:pt x="1377" y="454"/>
                </a:cubicBezTo>
                <a:cubicBezTo>
                  <a:pt x="1377" y="457"/>
                  <a:pt x="1377" y="457"/>
                  <a:pt x="1377" y="457"/>
                </a:cubicBezTo>
                <a:cubicBezTo>
                  <a:pt x="1396" y="456"/>
                  <a:pt x="1407" y="439"/>
                  <a:pt x="1425" y="435"/>
                </a:cubicBezTo>
                <a:cubicBezTo>
                  <a:pt x="1428" y="435"/>
                  <a:pt x="1429" y="433"/>
                  <a:pt x="1432" y="432"/>
                </a:cubicBezTo>
                <a:cubicBezTo>
                  <a:pt x="1432" y="433"/>
                  <a:pt x="1432" y="433"/>
                  <a:pt x="1432" y="433"/>
                </a:cubicBezTo>
                <a:cubicBezTo>
                  <a:pt x="1430" y="437"/>
                  <a:pt x="1421" y="436"/>
                  <a:pt x="1423" y="442"/>
                </a:cubicBezTo>
                <a:cubicBezTo>
                  <a:pt x="1412" y="443"/>
                  <a:pt x="1405" y="453"/>
                  <a:pt x="1394" y="455"/>
                </a:cubicBezTo>
                <a:cubicBezTo>
                  <a:pt x="1394" y="457"/>
                  <a:pt x="1394" y="457"/>
                  <a:pt x="1394" y="457"/>
                </a:cubicBezTo>
                <a:cubicBezTo>
                  <a:pt x="1390" y="456"/>
                  <a:pt x="1386" y="459"/>
                  <a:pt x="1381" y="460"/>
                </a:cubicBezTo>
                <a:cubicBezTo>
                  <a:pt x="1380" y="469"/>
                  <a:pt x="1370" y="466"/>
                  <a:pt x="1364" y="468"/>
                </a:cubicBezTo>
                <a:cubicBezTo>
                  <a:pt x="1363" y="467"/>
                  <a:pt x="1363" y="467"/>
                  <a:pt x="1363" y="467"/>
                </a:cubicBezTo>
                <a:cubicBezTo>
                  <a:pt x="1367" y="465"/>
                  <a:pt x="1370" y="463"/>
                  <a:pt x="1374" y="460"/>
                </a:cubicBezTo>
                <a:cubicBezTo>
                  <a:pt x="1372" y="458"/>
                  <a:pt x="1369" y="460"/>
                  <a:pt x="1368" y="462"/>
                </a:cubicBezTo>
                <a:cubicBezTo>
                  <a:pt x="1363" y="464"/>
                  <a:pt x="1355" y="463"/>
                  <a:pt x="1352" y="466"/>
                </a:cubicBezTo>
                <a:cubicBezTo>
                  <a:pt x="1353" y="468"/>
                  <a:pt x="1355" y="467"/>
                  <a:pt x="1356" y="467"/>
                </a:cubicBezTo>
                <a:cubicBezTo>
                  <a:pt x="1354" y="471"/>
                  <a:pt x="1343" y="471"/>
                  <a:pt x="1348" y="479"/>
                </a:cubicBezTo>
                <a:cubicBezTo>
                  <a:pt x="1337" y="483"/>
                  <a:pt x="1326" y="487"/>
                  <a:pt x="1314" y="488"/>
                </a:cubicBezTo>
                <a:cubicBezTo>
                  <a:pt x="1315" y="495"/>
                  <a:pt x="1308" y="489"/>
                  <a:pt x="1306" y="493"/>
                </a:cubicBezTo>
                <a:cubicBezTo>
                  <a:pt x="1289" y="499"/>
                  <a:pt x="1275" y="513"/>
                  <a:pt x="1259" y="519"/>
                </a:cubicBezTo>
                <a:cubicBezTo>
                  <a:pt x="1268" y="520"/>
                  <a:pt x="1276" y="512"/>
                  <a:pt x="1285" y="513"/>
                </a:cubicBezTo>
                <a:cubicBezTo>
                  <a:pt x="1299" y="504"/>
                  <a:pt x="1314" y="499"/>
                  <a:pt x="1329" y="492"/>
                </a:cubicBezTo>
                <a:cubicBezTo>
                  <a:pt x="1329" y="494"/>
                  <a:pt x="1329" y="494"/>
                  <a:pt x="1329" y="494"/>
                </a:cubicBezTo>
                <a:cubicBezTo>
                  <a:pt x="1294" y="509"/>
                  <a:pt x="1262" y="531"/>
                  <a:pt x="1225" y="539"/>
                </a:cubicBezTo>
                <a:cubicBezTo>
                  <a:pt x="1222" y="545"/>
                  <a:pt x="1214" y="545"/>
                  <a:pt x="1209" y="545"/>
                </a:cubicBezTo>
                <a:cubicBezTo>
                  <a:pt x="1196" y="548"/>
                  <a:pt x="1185" y="555"/>
                  <a:pt x="1172" y="560"/>
                </a:cubicBezTo>
                <a:cubicBezTo>
                  <a:pt x="1157" y="559"/>
                  <a:pt x="1145" y="569"/>
                  <a:pt x="1129" y="569"/>
                </a:cubicBezTo>
                <a:cubicBezTo>
                  <a:pt x="1127" y="565"/>
                  <a:pt x="1123" y="563"/>
                  <a:pt x="1118" y="564"/>
                </a:cubicBezTo>
                <a:cubicBezTo>
                  <a:pt x="1120" y="559"/>
                  <a:pt x="1120" y="559"/>
                  <a:pt x="1120" y="559"/>
                </a:cubicBezTo>
                <a:cubicBezTo>
                  <a:pt x="1115" y="563"/>
                  <a:pt x="1114" y="554"/>
                  <a:pt x="1110" y="558"/>
                </a:cubicBezTo>
                <a:cubicBezTo>
                  <a:pt x="1112" y="554"/>
                  <a:pt x="1112" y="554"/>
                  <a:pt x="1112" y="554"/>
                </a:cubicBezTo>
                <a:cubicBezTo>
                  <a:pt x="1104" y="555"/>
                  <a:pt x="1094" y="551"/>
                  <a:pt x="1088" y="554"/>
                </a:cubicBezTo>
                <a:cubicBezTo>
                  <a:pt x="1076" y="551"/>
                  <a:pt x="1076" y="551"/>
                  <a:pt x="1076" y="551"/>
                </a:cubicBezTo>
                <a:cubicBezTo>
                  <a:pt x="1077" y="550"/>
                  <a:pt x="1079" y="552"/>
                  <a:pt x="1080" y="549"/>
                </a:cubicBezTo>
                <a:cubicBezTo>
                  <a:pt x="1076" y="545"/>
                  <a:pt x="1074" y="552"/>
                  <a:pt x="1070" y="549"/>
                </a:cubicBezTo>
                <a:cubicBezTo>
                  <a:pt x="1071" y="545"/>
                  <a:pt x="1071" y="545"/>
                  <a:pt x="1071" y="545"/>
                </a:cubicBezTo>
                <a:cubicBezTo>
                  <a:pt x="1062" y="550"/>
                  <a:pt x="1056" y="539"/>
                  <a:pt x="1051" y="533"/>
                </a:cubicBezTo>
                <a:cubicBezTo>
                  <a:pt x="1052" y="532"/>
                  <a:pt x="1052" y="532"/>
                  <a:pt x="1052" y="532"/>
                </a:cubicBezTo>
                <a:cubicBezTo>
                  <a:pt x="1046" y="529"/>
                  <a:pt x="1051" y="525"/>
                  <a:pt x="1046" y="519"/>
                </a:cubicBezTo>
                <a:cubicBezTo>
                  <a:pt x="1048" y="513"/>
                  <a:pt x="1053" y="521"/>
                  <a:pt x="1056" y="516"/>
                </a:cubicBezTo>
                <a:cubicBezTo>
                  <a:pt x="1052" y="508"/>
                  <a:pt x="1038" y="508"/>
                  <a:pt x="1039" y="496"/>
                </a:cubicBezTo>
                <a:cubicBezTo>
                  <a:pt x="1040" y="495"/>
                  <a:pt x="1042" y="494"/>
                  <a:pt x="1042" y="492"/>
                </a:cubicBezTo>
                <a:cubicBezTo>
                  <a:pt x="1036" y="491"/>
                  <a:pt x="1029" y="493"/>
                  <a:pt x="1026" y="485"/>
                </a:cubicBezTo>
                <a:cubicBezTo>
                  <a:pt x="1025" y="479"/>
                  <a:pt x="1025" y="479"/>
                  <a:pt x="1025" y="479"/>
                </a:cubicBezTo>
                <a:cubicBezTo>
                  <a:pt x="1023" y="477"/>
                  <a:pt x="1019" y="478"/>
                  <a:pt x="1018" y="481"/>
                </a:cubicBezTo>
                <a:cubicBezTo>
                  <a:pt x="1012" y="479"/>
                  <a:pt x="1004" y="485"/>
                  <a:pt x="996" y="486"/>
                </a:cubicBezTo>
                <a:cubicBezTo>
                  <a:pt x="1002" y="478"/>
                  <a:pt x="1014" y="478"/>
                  <a:pt x="1023" y="474"/>
                </a:cubicBezTo>
                <a:cubicBezTo>
                  <a:pt x="1025" y="472"/>
                  <a:pt x="1024" y="470"/>
                  <a:pt x="1024" y="468"/>
                </a:cubicBezTo>
                <a:cubicBezTo>
                  <a:pt x="1021" y="463"/>
                  <a:pt x="1016" y="468"/>
                  <a:pt x="1014" y="463"/>
                </a:cubicBezTo>
                <a:cubicBezTo>
                  <a:pt x="996" y="467"/>
                  <a:pt x="980" y="477"/>
                  <a:pt x="962" y="480"/>
                </a:cubicBezTo>
                <a:cubicBezTo>
                  <a:pt x="955" y="485"/>
                  <a:pt x="955" y="485"/>
                  <a:pt x="955" y="485"/>
                </a:cubicBezTo>
                <a:cubicBezTo>
                  <a:pt x="960" y="495"/>
                  <a:pt x="965" y="479"/>
                  <a:pt x="971" y="485"/>
                </a:cubicBezTo>
                <a:cubicBezTo>
                  <a:pt x="976" y="482"/>
                  <a:pt x="984" y="483"/>
                  <a:pt x="989" y="479"/>
                </a:cubicBezTo>
                <a:cubicBezTo>
                  <a:pt x="983" y="487"/>
                  <a:pt x="970" y="490"/>
                  <a:pt x="960" y="495"/>
                </a:cubicBezTo>
                <a:cubicBezTo>
                  <a:pt x="971" y="494"/>
                  <a:pt x="982" y="485"/>
                  <a:pt x="994" y="487"/>
                </a:cubicBezTo>
                <a:cubicBezTo>
                  <a:pt x="962" y="499"/>
                  <a:pt x="962" y="499"/>
                  <a:pt x="962" y="499"/>
                </a:cubicBezTo>
                <a:cubicBezTo>
                  <a:pt x="966" y="500"/>
                  <a:pt x="966" y="500"/>
                  <a:pt x="966" y="500"/>
                </a:cubicBezTo>
                <a:cubicBezTo>
                  <a:pt x="963" y="501"/>
                  <a:pt x="960" y="503"/>
                  <a:pt x="956" y="503"/>
                </a:cubicBezTo>
                <a:cubicBezTo>
                  <a:pt x="962" y="500"/>
                  <a:pt x="962" y="500"/>
                  <a:pt x="962" y="500"/>
                </a:cubicBezTo>
                <a:cubicBezTo>
                  <a:pt x="947" y="497"/>
                  <a:pt x="936" y="511"/>
                  <a:pt x="920" y="511"/>
                </a:cubicBezTo>
                <a:cubicBezTo>
                  <a:pt x="907" y="516"/>
                  <a:pt x="887" y="515"/>
                  <a:pt x="876" y="527"/>
                </a:cubicBezTo>
                <a:cubicBezTo>
                  <a:pt x="874" y="525"/>
                  <a:pt x="870" y="531"/>
                  <a:pt x="865" y="530"/>
                </a:cubicBezTo>
                <a:cubicBezTo>
                  <a:pt x="850" y="536"/>
                  <a:pt x="836" y="531"/>
                  <a:pt x="822" y="539"/>
                </a:cubicBezTo>
                <a:cubicBezTo>
                  <a:pt x="824" y="535"/>
                  <a:pt x="824" y="535"/>
                  <a:pt x="824" y="535"/>
                </a:cubicBezTo>
                <a:cubicBezTo>
                  <a:pt x="812" y="534"/>
                  <a:pt x="812" y="534"/>
                  <a:pt x="812" y="534"/>
                </a:cubicBezTo>
                <a:cubicBezTo>
                  <a:pt x="814" y="530"/>
                  <a:pt x="814" y="530"/>
                  <a:pt x="814" y="530"/>
                </a:cubicBezTo>
                <a:cubicBezTo>
                  <a:pt x="806" y="529"/>
                  <a:pt x="799" y="531"/>
                  <a:pt x="793" y="531"/>
                </a:cubicBezTo>
                <a:cubicBezTo>
                  <a:pt x="803" y="527"/>
                  <a:pt x="803" y="527"/>
                  <a:pt x="803" y="527"/>
                </a:cubicBezTo>
                <a:cubicBezTo>
                  <a:pt x="795" y="527"/>
                  <a:pt x="795" y="527"/>
                  <a:pt x="795" y="527"/>
                </a:cubicBezTo>
                <a:cubicBezTo>
                  <a:pt x="797" y="526"/>
                  <a:pt x="800" y="525"/>
                  <a:pt x="802" y="523"/>
                </a:cubicBezTo>
                <a:cubicBezTo>
                  <a:pt x="798" y="522"/>
                  <a:pt x="792" y="522"/>
                  <a:pt x="788" y="526"/>
                </a:cubicBezTo>
                <a:cubicBezTo>
                  <a:pt x="786" y="527"/>
                  <a:pt x="786" y="531"/>
                  <a:pt x="783" y="528"/>
                </a:cubicBezTo>
                <a:cubicBezTo>
                  <a:pt x="781" y="526"/>
                  <a:pt x="781" y="526"/>
                  <a:pt x="781" y="526"/>
                </a:cubicBezTo>
                <a:cubicBezTo>
                  <a:pt x="782" y="525"/>
                  <a:pt x="782" y="527"/>
                  <a:pt x="784" y="527"/>
                </a:cubicBezTo>
                <a:cubicBezTo>
                  <a:pt x="786" y="525"/>
                  <a:pt x="786" y="525"/>
                  <a:pt x="786" y="525"/>
                </a:cubicBezTo>
                <a:cubicBezTo>
                  <a:pt x="780" y="521"/>
                  <a:pt x="771" y="523"/>
                  <a:pt x="768" y="517"/>
                </a:cubicBezTo>
                <a:cubicBezTo>
                  <a:pt x="768" y="515"/>
                  <a:pt x="770" y="515"/>
                  <a:pt x="772" y="516"/>
                </a:cubicBezTo>
                <a:cubicBezTo>
                  <a:pt x="773" y="514"/>
                  <a:pt x="771" y="511"/>
                  <a:pt x="768" y="511"/>
                </a:cubicBezTo>
                <a:cubicBezTo>
                  <a:pt x="759" y="516"/>
                  <a:pt x="756" y="504"/>
                  <a:pt x="747" y="503"/>
                </a:cubicBezTo>
                <a:cubicBezTo>
                  <a:pt x="742" y="497"/>
                  <a:pt x="743" y="489"/>
                  <a:pt x="745" y="482"/>
                </a:cubicBezTo>
                <a:cubicBezTo>
                  <a:pt x="740" y="480"/>
                  <a:pt x="736" y="480"/>
                  <a:pt x="734" y="474"/>
                </a:cubicBezTo>
                <a:cubicBezTo>
                  <a:pt x="732" y="464"/>
                  <a:pt x="739" y="459"/>
                  <a:pt x="746" y="453"/>
                </a:cubicBezTo>
                <a:cubicBezTo>
                  <a:pt x="738" y="453"/>
                  <a:pt x="738" y="453"/>
                  <a:pt x="738" y="453"/>
                </a:cubicBezTo>
                <a:cubicBezTo>
                  <a:pt x="748" y="449"/>
                  <a:pt x="748" y="449"/>
                  <a:pt x="748" y="449"/>
                </a:cubicBezTo>
                <a:cubicBezTo>
                  <a:pt x="748" y="447"/>
                  <a:pt x="748" y="447"/>
                  <a:pt x="748" y="447"/>
                </a:cubicBezTo>
                <a:cubicBezTo>
                  <a:pt x="750" y="446"/>
                  <a:pt x="751" y="445"/>
                  <a:pt x="752" y="443"/>
                </a:cubicBezTo>
                <a:cubicBezTo>
                  <a:pt x="748" y="442"/>
                  <a:pt x="745" y="441"/>
                  <a:pt x="742" y="439"/>
                </a:cubicBezTo>
                <a:cubicBezTo>
                  <a:pt x="744" y="434"/>
                  <a:pt x="744" y="434"/>
                  <a:pt x="744" y="434"/>
                </a:cubicBezTo>
                <a:cubicBezTo>
                  <a:pt x="740" y="435"/>
                  <a:pt x="738" y="427"/>
                  <a:pt x="733" y="433"/>
                </a:cubicBezTo>
                <a:cubicBezTo>
                  <a:pt x="731" y="427"/>
                  <a:pt x="727" y="432"/>
                  <a:pt x="724" y="433"/>
                </a:cubicBezTo>
                <a:cubicBezTo>
                  <a:pt x="721" y="430"/>
                  <a:pt x="724" y="428"/>
                  <a:pt x="726" y="426"/>
                </a:cubicBezTo>
                <a:cubicBezTo>
                  <a:pt x="715" y="423"/>
                  <a:pt x="704" y="426"/>
                  <a:pt x="699" y="412"/>
                </a:cubicBezTo>
                <a:cubicBezTo>
                  <a:pt x="697" y="411"/>
                  <a:pt x="696" y="413"/>
                  <a:pt x="694" y="414"/>
                </a:cubicBezTo>
                <a:cubicBezTo>
                  <a:pt x="694" y="418"/>
                  <a:pt x="698" y="413"/>
                  <a:pt x="698" y="415"/>
                </a:cubicBezTo>
                <a:cubicBezTo>
                  <a:pt x="674" y="421"/>
                  <a:pt x="655" y="437"/>
                  <a:pt x="630" y="442"/>
                </a:cubicBezTo>
                <a:cubicBezTo>
                  <a:pt x="594" y="458"/>
                  <a:pt x="555" y="471"/>
                  <a:pt x="521" y="491"/>
                </a:cubicBezTo>
                <a:cubicBezTo>
                  <a:pt x="511" y="494"/>
                  <a:pt x="500" y="497"/>
                  <a:pt x="494" y="504"/>
                </a:cubicBezTo>
                <a:cubicBezTo>
                  <a:pt x="493" y="508"/>
                  <a:pt x="488" y="507"/>
                  <a:pt x="485" y="508"/>
                </a:cubicBezTo>
                <a:cubicBezTo>
                  <a:pt x="487" y="505"/>
                  <a:pt x="478" y="507"/>
                  <a:pt x="478" y="510"/>
                </a:cubicBezTo>
                <a:cubicBezTo>
                  <a:pt x="471" y="510"/>
                  <a:pt x="464" y="511"/>
                  <a:pt x="459" y="515"/>
                </a:cubicBezTo>
                <a:cubicBezTo>
                  <a:pt x="459" y="509"/>
                  <a:pt x="459" y="509"/>
                  <a:pt x="459" y="509"/>
                </a:cubicBezTo>
                <a:cubicBezTo>
                  <a:pt x="457" y="509"/>
                  <a:pt x="456" y="509"/>
                  <a:pt x="455" y="507"/>
                </a:cubicBezTo>
                <a:cubicBezTo>
                  <a:pt x="455" y="507"/>
                  <a:pt x="454" y="505"/>
                  <a:pt x="456" y="505"/>
                </a:cubicBezTo>
                <a:cubicBezTo>
                  <a:pt x="451" y="505"/>
                  <a:pt x="444" y="512"/>
                  <a:pt x="441" y="506"/>
                </a:cubicBezTo>
                <a:cubicBezTo>
                  <a:pt x="431" y="509"/>
                  <a:pt x="421" y="509"/>
                  <a:pt x="410" y="505"/>
                </a:cubicBezTo>
                <a:cubicBezTo>
                  <a:pt x="414" y="502"/>
                  <a:pt x="414" y="502"/>
                  <a:pt x="414" y="502"/>
                </a:cubicBezTo>
                <a:cubicBezTo>
                  <a:pt x="408" y="496"/>
                  <a:pt x="404" y="491"/>
                  <a:pt x="396" y="492"/>
                </a:cubicBezTo>
                <a:cubicBezTo>
                  <a:pt x="397" y="489"/>
                  <a:pt x="397" y="489"/>
                  <a:pt x="397" y="489"/>
                </a:cubicBezTo>
                <a:cubicBezTo>
                  <a:pt x="393" y="485"/>
                  <a:pt x="388" y="490"/>
                  <a:pt x="384" y="484"/>
                </a:cubicBezTo>
                <a:cubicBezTo>
                  <a:pt x="387" y="482"/>
                  <a:pt x="387" y="482"/>
                  <a:pt x="387" y="482"/>
                </a:cubicBezTo>
                <a:cubicBezTo>
                  <a:pt x="382" y="472"/>
                  <a:pt x="369" y="472"/>
                  <a:pt x="364" y="461"/>
                </a:cubicBezTo>
                <a:cubicBezTo>
                  <a:pt x="366" y="457"/>
                  <a:pt x="376" y="462"/>
                  <a:pt x="373" y="454"/>
                </a:cubicBezTo>
                <a:cubicBezTo>
                  <a:pt x="370" y="450"/>
                  <a:pt x="364" y="451"/>
                  <a:pt x="362" y="447"/>
                </a:cubicBezTo>
                <a:cubicBezTo>
                  <a:pt x="362" y="446"/>
                  <a:pt x="364" y="445"/>
                  <a:pt x="364" y="444"/>
                </a:cubicBezTo>
                <a:cubicBezTo>
                  <a:pt x="359" y="442"/>
                  <a:pt x="362" y="439"/>
                  <a:pt x="360" y="435"/>
                </a:cubicBezTo>
                <a:cubicBezTo>
                  <a:pt x="358" y="430"/>
                  <a:pt x="352" y="426"/>
                  <a:pt x="351" y="420"/>
                </a:cubicBezTo>
                <a:cubicBezTo>
                  <a:pt x="349" y="415"/>
                  <a:pt x="343" y="418"/>
                  <a:pt x="340" y="415"/>
                </a:cubicBezTo>
                <a:cubicBezTo>
                  <a:pt x="335" y="411"/>
                  <a:pt x="332" y="404"/>
                  <a:pt x="330" y="401"/>
                </a:cubicBezTo>
                <a:cubicBezTo>
                  <a:pt x="322" y="389"/>
                  <a:pt x="314" y="375"/>
                  <a:pt x="308" y="362"/>
                </a:cubicBezTo>
                <a:cubicBezTo>
                  <a:pt x="303" y="365"/>
                  <a:pt x="296" y="363"/>
                  <a:pt x="294" y="369"/>
                </a:cubicBezTo>
                <a:cubicBezTo>
                  <a:pt x="287" y="369"/>
                  <a:pt x="279" y="374"/>
                  <a:pt x="274" y="378"/>
                </a:cubicBezTo>
                <a:cubicBezTo>
                  <a:pt x="269" y="380"/>
                  <a:pt x="264" y="387"/>
                  <a:pt x="258" y="386"/>
                </a:cubicBezTo>
                <a:cubicBezTo>
                  <a:pt x="244" y="398"/>
                  <a:pt x="226" y="403"/>
                  <a:pt x="210" y="414"/>
                </a:cubicBezTo>
                <a:cubicBezTo>
                  <a:pt x="206" y="414"/>
                  <a:pt x="200" y="412"/>
                  <a:pt x="196" y="415"/>
                </a:cubicBezTo>
                <a:cubicBezTo>
                  <a:pt x="196" y="411"/>
                  <a:pt x="196" y="411"/>
                  <a:pt x="196" y="411"/>
                </a:cubicBezTo>
                <a:cubicBezTo>
                  <a:pt x="186" y="411"/>
                  <a:pt x="176" y="419"/>
                  <a:pt x="168" y="414"/>
                </a:cubicBezTo>
                <a:cubicBezTo>
                  <a:pt x="165" y="405"/>
                  <a:pt x="157" y="401"/>
                  <a:pt x="152" y="395"/>
                </a:cubicBezTo>
                <a:cubicBezTo>
                  <a:pt x="148" y="399"/>
                  <a:pt x="143" y="397"/>
                  <a:pt x="140" y="395"/>
                </a:cubicBezTo>
                <a:cubicBezTo>
                  <a:pt x="139" y="389"/>
                  <a:pt x="128" y="386"/>
                  <a:pt x="133" y="380"/>
                </a:cubicBezTo>
                <a:cubicBezTo>
                  <a:pt x="130" y="379"/>
                  <a:pt x="126" y="377"/>
                  <a:pt x="125" y="373"/>
                </a:cubicBezTo>
                <a:cubicBezTo>
                  <a:pt x="130" y="365"/>
                  <a:pt x="123" y="361"/>
                  <a:pt x="116" y="359"/>
                </a:cubicBezTo>
                <a:cubicBezTo>
                  <a:pt x="114" y="360"/>
                  <a:pt x="113" y="358"/>
                  <a:pt x="112" y="357"/>
                </a:cubicBezTo>
                <a:cubicBezTo>
                  <a:pt x="115" y="350"/>
                  <a:pt x="127" y="355"/>
                  <a:pt x="129" y="346"/>
                </a:cubicBezTo>
                <a:cubicBezTo>
                  <a:pt x="134" y="343"/>
                  <a:pt x="139" y="338"/>
                  <a:pt x="142" y="333"/>
                </a:cubicBezTo>
                <a:cubicBezTo>
                  <a:pt x="136" y="331"/>
                  <a:pt x="130" y="343"/>
                  <a:pt x="123" y="336"/>
                </a:cubicBezTo>
                <a:cubicBezTo>
                  <a:pt x="122" y="332"/>
                  <a:pt x="117" y="331"/>
                  <a:pt x="114" y="330"/>
                </a:cubicBezTo>
                <a:cubicBezTo>
                  <a:pt x="113" y="329"/>
                  <a:pt x="110" y="327"/>
                  <a:pt x="107" y="327"/>
                </a:cubicBezTo>
                <a:cubicBezTo>
                  <a:pt x="113" y="325"/>
                  <a:pt x="116" y="316"/>
                  <a:pt x="123" y="316"/>
                </a:cubicBezTo>
                <a:cubicBezTo>
                  <a:pt x="122" y="313"/>
                  <a:pt x="122" y="308"/>
                  <a:pt x="126" y="306"/>
                </a:cubicBezTo>
                <a:cubicBezTo>
                  <a:pt x="120" y="306"/>
                  <a:pt x="115" y="313"/>
                  <a:pt x="109" y="314"/>
                </a:cubicBezTo>
                <a:cubicBezTo>
                  <a:pt x="104" y="320"/>
                  <a:pt x="104" y="320"/>
                  <a:pt x="104" y="320"/>
                </a:cubicBezTo>
                <a:cubicBezTo>
                  <a:pt x="100" y="320"/>
                  <a:pt x="100" y="316"/>
                  <a:pt x="97" y="314"/>
                </a:cubicBezTo>
                <a:cubicBezTo>
                  <a:pt x="96" y="309"/>
                  <a:pt x="102" y="310"/>
                  <a:pt x="104" y="307"/>
                </a:cubicBezTo>
                <a:cubicBezTo>
                  <a:pt x="108" y="311"/>
                  <a:pt x="112" y="306"/>
                  <a:pt x="115" y="304"/>
                </a:cubicBezTo>
                <a:cubicBezTo>
                  <a:pt x="116" y="303"/>
                  <a:pt x="116" y="303"/>
                  <a:pt x="116" y="303"/>
                </a:cubicBezTo>
                <a:cubicBezTo>
                  <a:pt x="112" y="303"/>
                  <a:pt x="108" y="303"/>
                  <a:pt x="108" y="299"/>
                </a:cubicBezTo>
                <a:cubicBezTo>
                  <a:pt x="114" y="295"/>
                  <a:pt x="122" y="290"/>
                  <a:pt x="127" y="285"/>
                </a:cubicBezTo>
                <a:cubicBezTo>
                  <a:pt x="130" y="282"/>
                  <a:pt x="123" y="284"/>
                  <a:pt x="126" y="281"/>
                </a:cubicBezTo>
                <a:cubicBezTo>
                  <a:pt x="126" y="279"/>
                  <a:pt x="124" y="281"/>
                  <a:pt x="123" y="281"/>
                </a:cubicBezTo>
                <a:cubicBezTo>
                  <a:pt x="123" y="284"/>
                  <a:pt x="123" y="284"/>
                  <a:pt x="123" y="284"/>
                </a:cubicBezTo>
                <a:cubicBezTo>
                  <a:pt x="120" y="282"/>
                  <a:pt x="120" y="282"/>
                  <a:pt x="120" y="282"/>
                </a:cubicBezTo>
                <a:cubicBezTo>
                  <a:pt x="121" y="281"/>
                  <a:pt x="121" y="281"/>
                  <a:pt x="121" y="281"/>
                </a:cubicBezTo>
                <a:cubicBezTo>
                  <a:pt x="114" y="279"/>
                  <a:pt x="120" y="291"/>
                  <a:pt x="112" y="289"/>
                </a:cubicBezTo>
                <a:cubicBezTo>
                  <a:pt x="112" y="287"/>
                  <a:pt x="111" y="283"/>
                  <a:pt x="108" y="282"/>
                </a:cubicBezTo>
                <a:cubicBezTo>
                  <a:pt x="100" y="287"/>
                  <a:pt x="98" y="278"/>
                  <a:pt x="94" y="274"/>
                </a:cubicBezTo>
                <a:cubicBezTo>
                  <a:pt x="91" y="271"/>
                  <a:pt x="94" y="271"/>
                  <a:pt x="95" y="267"/>
                </a:cubicBezTo>
                <a:cubicBezTo>
                  <a:pt x="96" y="259"/>
                  <a:pt x="88" y="266"/>
                  <a:pt x="92" y="261"/>
                </a:cubicBezTo>
                <a:cubicBezTo>
                  <a:pt x="87" y="261"/>
                  <a:pt x="82" y="266"/>
                  <a:pt x="78" y="267"/>
                </a:cubicBezTo>
                <a:cubicBezTo>
                  <a:pt x="76" y="269"/>
                  <a:pt x="70" y="271"/>
                  <a:pt x="69" y="275"/>
                </a:cubicBezTo>
                <a:cubicBezTo>
                  <a:pt x="72" y="275"/>
                  <a:pt x="72" y="275"/>
                  <a:pt x="72" y="275"/>
                </a:cubicBezTo>
                <a:cubicBezTo>
                  <a:pt x="69" y="278"/>
                  <a:pt x="64" y="281"/>
                  <a:pt x="63" y="286"/>
                </a:cubicBezTo>
                <a:cubicBezTo>
                  <a:pt x="60" y="288"/>
                  <a:pt x="56" y="283"/>
                  <a:pt x="54" y="281"/>
                </a:cubicBezTo>
                <a:cubicBezTo>
                  <a:pt x="55" y="276"/>
                  <a:pt x="54" y="276"/>
                  <a:pt x="51" y="273"/>
                </a:cubicBezTo>
                <a:cubicBezTo>
                  <a:pt x="64" y="258"/>
                  <a:pt x="83" y="250"/>
                  <a:pt x="96" y="234"/>
                </a:cubicBezTo>
                <a:cubicBezTo>
                  <a:pt x="90" y="234"/>
                  <a:pt x="88" y="221"/>
                  <a:pt x="80" y="226"/>
                </a:cubicBezTo>
                <a:cubicBezTo>
                  <a:pt x="80" y="222"/>
                  <a:pt x="84" y="215"/>
                  <a:pt x="76" y="213"/>
                </a:cubicBezTo>
                <a:cubicBezTo>
                  <a:pt x="70" y="213"/>
                  <a:pt x="64" y="215"/>
                  <a:pt x="61" y="208"/>
                </a:cubicBezTo>
                <a:cubicBezTo>
                  <a:pt x="60" y="206"/>
                  <a:pt x="62" y="205"/>
                  <a:pt x="63" y="204"/>
                </a:cubicBezTo>
                <a:cubicBezTo>
                  <a:pt x="58" y="199"/>
                  <a:pt x="53" y="198"/>
                  <a:pt x="52" y="191"/>
                </a:cubicBezTo>
                <a:cubicBezTo>
                  <a:pt x="50" y="185"/>
                  <a:pt x="46" y="190"/>
                  <a:pt x="44" y="191"/>
                </a:cubicBezTo>
                <a:cubicBezTo>
                  <a:pt x="41" y="191"/>
                  <a:pt x="42" y="188"/>
                  <a:pt x="41" y="187"/>
                </a:cubicBezTo>
                <a:cubicBezTo>
                  <a:pt x="44" y="182"/>
                  <a:pt x="44" y="182"/>
                  <a:pt x="44" y="182"/>
                </a:cubicBezTo>
                <a:cubicBezTo>
                  <a:pt x="38" y="183"/>
                  <a:pt x="37" y="172"/>
                  <a:pt x="30" y="178"/>
                </a:cubicBezTo>
                <a:cubicBezTo>
                  <a:pt x="28" y="179"/>
                  <a:pt x="26" y="178"/>
                  <a:pt x="24" y="176"/>
                </a:cubicBezTo>
                <a:cubicBezTo>
                  <a:pt x="20" y="178"/>
                  <a:pt x="14" y="179"/>
                  <a:pt x="8" y="177"/>
                </a:cubicBezTo>
                <a:cubicBezTo>
                  <a:pt x="0" y="166"/>
                  <a:pt x="0" y="166"/>
                  <a:pt x="0" y="166"/>
                </a:cubicBezTo>
                <a:cubicBezTo>
                  <a:pt x="3" y="160"/>
                  <a:pt x="18" y="162"/>
                  <a:pt x="14" y="151"/>
                </a:cubicBezTo>
                <a:cubicBezTo>
                  <a:pt x="118" y="90"/>
                  <a:pt x="221" y="26"/>
                  <a:pt x="338" y="0"/>
                </a:cubicBezTo>
                <a:cubicBezTo>
                  <a:pt x="347" y="1"/>
                  <a:pt x="359" y="0"/>
                  <a:pt x="369" y="1"/>
                </a:cubicBezTo>
                <a:close/>
              </a:path>
            </a:pathLst>
          </a:custGeom>
          <a:blipFill>
            <a:blip r:embed="rId3"/>
            <a:stretch>
              <a:fillRect/>
            </a:stretch>
          </a:bli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 name="矩形 4"/>
          <p:cNvSpPr/>
          <p:nvPr/>
        </p:nvSpPr>
        <p:spPr>
          <a:xfrm>
            <a:off x="2310094" y="3579862"/>
            <a:ext cx="4523813" cy="461665"/>
          </a:xfrm>
          <a:prstGeom prst="rect">
            <a:avLst/>
          </a:prstGeom>
        </p:spPr>
        <p:txBody>
          <a:bodyPr wrap="square">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添加标题内容</a:t>
            </a:r>
          </a:p>
        </p:txBody>
      </p:sp>
      <p:sp>
        <p:nvSpPr>
          <p:cNvPr id="6" name="矩形 5"/>
          <p:cNvSpPr/>
          <p:nvPr/>
        </p:nvSpPr>
        <p:spPr>
          <a:xfrm>
            <a:off x="1283007" y="3948051"/>
            <a:ext cx="6577987" cy="423899"/>
          </a:xfrm>
          <a:prstGeom prst="rect">
            <a:avLst/>
          </a:prstGeom>
        </p:spPr>
        <p:txBody>
          <a:bodyPr wrap="square">
            <a:spAutoFit/>
          </a:bodyPr>
          <a:lstStyle/>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Your content to play here, or through your copy, paste in this box, and select only the text. Your content to play </a:t>
            </a:r>
            <a:endParaRPr lang="en-US" altLang="zh-CN" sz="680" dirty="0">
              <a:solidFill>
                <a:schemeClr val="tx1">
                  <a:lumMod val="65000"/>
                  <a:lumOff val="35000"/>
                </a:schemeClr>
              </a:solidFill>
              <a:latin typeface="Adobe Myungjo Std M" panose="02020600000000000000" pitchFamily="18" charset="-128"/>
              <a:ea typeface="方正明尚简体" panose="02000000000000000000" pitchFamily="2" charset="-122"/>
            </a:endParaRPr>
          </a:p>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here, or through your copy, paste in this box, and select only the text. Your content to play here, or through your copy, paste in this box, and select only the text. </a:t>
            </a:r>
          </a:p>
        </p:txBody>
      </p:sp>
    </p:spTree>
    <p:extLst>
      <p:ext uri="{BB962C8B-B14F-4D97-AF65-F5344CB8AC3E}">
        <p14:creationId xmlns:p14="http://schemas.microsoft.com/office/powerpoint/2010/main" val="31831454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16" name="TextBox 103"/>
          <p:cNvSpPr txBox="1"/>
          <p:nvPr/>
        </p:nvSpPr>
        <p:spPr>
          <a:xfrm>
            <a:off x="2084971" y="1626111"/>
            <a:ext cx="832074" cy="923307"/>
          </a:xfrm>
          <a:prstGeom prst="rect">
            <a:avLst/>
          </a:prstGeom>
          <a:noFill/>
        </p:spPr>
        <p:txBody>
          <a:bodyPr wrap="square" lIns="91420" tIns="45709" rIns="91420" bIns="45709" rtlCol="0">
            <a:spAutoFit/>
          </a:bodyPr>
          <a:lstStyle/>
          <a:p>
            <a:pPr algn="ctr"/>
            <a:r>
              <a:rPr lang="en-US" sz="5400" b="1" dirty="0">
                <a:solidFill>
                  <a:schemeClr val="bg2">
                    <a:lumMod val="50000"/>
                  </a:schemeClr>
                </a:solidFill>
                <a:latin typeface="+mn-ea"/>
                <a:cs typeface="+mn-ea"/>
              </a:rPr>
              <a:t>+</a:t>
            </a:r>
            <a:endParaRPr lang="ru-RU" sz="5400" b="1" dirty="0">
              <a:solidFill>
                <a:schemeClr val="bg2">
                  <a:lumMod val="50000"/>
                </a:schemeClr>
              </a:solidFill>
              <a:latin typeface="+mn-ea"/>
              <a:cs typeface="+mn-ea"/>
            </a:endParaRPr>
          </a:p>
        </p:txBody>
      </p:sp>
      <p:sp>
        <p:nvSpPr>
          <p:cNvPr id="17" name="TextBox 104"/>
          <p:cNvSpPr txBox="1"/>
          <p:nvPr/>
        </p:nvSpPr>
        <p:spPr>
          <a:xfrm>
            <a:off x="4222354" y="1626111"/>
            <a:ext cx="832074" cy="923307"/>
          </a:xfrm>
          <a:prstGeom prst="rect">
            <a:avLst/>
          </a:prstGeom>
          <a:noFill/>
        </p:spPr>
        <p:txBody>
          <a:bodyPr wrap="square" lIns="91420" tIns="45709" rIns="91420" bIns="45709" rtlCol="0">
            <a:spAutoFit/>
          </a:bodyPr>
          <a:lstStyle/>
          <a:p>
            <a:pPr algn="ctr"/>
            <a:r>
              <a:rPr lang="en-US" sz="5400" b="1" dirty="0">
                <a:solidFill>
                  <a:schemeClr val="bg2">
                    <a:lumMod val="50000"/>
                  </a:schemeClr>
                </a:solidFill>
                <a:latin typeface="+mn-ea"/>
                <a:cs typeface="+mn-ea"/>
              </a:rPr>
              <a:t>+</a:t>
            </a:r>
            <a:endParaRPr lang="ru-RU" sz="5400" b="1" dirty="0">
              <a:solidFill>
                <a:schemeClr val="bg2">
                  <a:lumMod val="50000"/>
                </a:schemeClr>
              </a:solidFill>
              <a:latin typeface="+mn-ea"/>
              <a:cs typeface="+mn-ea"/>
            </a:endParaRPr>
          </a:p>
        </p:txBody>
      </p:sp>
      <p:sp>
        <p:nvSpPr>
          <p:cNvPr id="18" name="TextBox 105"/>
          <p:cNvSpPr txBox="1"/>
          <p:nvPr/>
        </p:nvSpPr>
        <p:spPr>
          <a:xfrm>
            <a:off x="6359737" y="1626111"/>
            <a:ext cx="832074" cy="923307"/>
          </a:xfrm>
          <a:prstGeom prst="rect">
            <a:avLst/>
          </a:prstGeom>
          <a:noFill/>
        </p:spPr>
        <p:txBody>
          <a:bodyPr wrap="square" lIns="91420" tIns="45709" rIns="91420" bIns="45709" rtlCol="0">
            <a:spAutoFit/>
          </a:bodyPr>
          <a:lstStyle/>
          <a:p>
            <a:pPr algn="ctr"/>
            <a:r>
              <a:rPr lang="en-US" sz="5400" b="1" dirty="0">
                <a:solidFill>
                  <a:schemeClr val="bg2">
                    <a:lumMod val="50000"/>
                  </a:schemeClr>
                </a:solidFill>
                <a:latin typeface="+mn-ea"/>
                <a:cs typeface="+mn-ea"/>
              </a:rPr>
              <a:t>=</a:t>
            </a:r>
            <a:endParaRPr lang="ru-RU" sz="5400" b="1" dirty="0">
              <a:solidFill>
                <a:schemeClr val="bg2">
                  <a:lumMod val="50000"/>
                </a:schemeClr>
              </a:solidFill>
              <a:latin typeface="+mn-ea"/>
              <a:cs typeface="+mn-ea"/>
            </a:endParaRPr>
          </a:p>
        </p:txBody>
      </p:sp>
      <p:sp>
        <p:nvSpPr>
          <p:cNvPr id="19" name="TextBox 106"/>
          <p:cNvSpPr txBox="1"/>
          <p:nvPr/>
        </p:nvSpPr>
        <p:spPr>
          <a:xfrm>
            <a:off x="641946" y="3205395"/>
            <a:ext cx="1447958" cy="292388"/>
          </a:xfrm>
          <a:prstGeom prst="rect">
            <a:avLst/>
          </a:prstGeom>
          <a:noFill/>
        </p:spPr>
        <p:txBody>
          <a:bodyPr wrap="square" lIns="0" rIns="0" bIns="0" rtlCol="0">
            <a:spAutoFit/>
          </a:bodyPr>
          <a:lstStyle/>
          <a:p>
            <a:pPr algn="ctr"/>
            <a:r>
              <a:rPr lang="zh-CN" altLang="en-US" sz="1600" dirty="0">
                <a:solidFill>
                  <a:schemeClr val="tx1">
                    <a:lumMod val="65000"/>
                    <a:lumOff val="35000"/>
                  </a:schemeClr>
                </a:solidFill>
                <a:latin typeface="+mn-ea"/>
                <a:cs typeface="+mn-ea"/>
              </a:rPr>
              <a:t>单击添加标题</a:t>
            </a:r>
            <a:endParaRPr lang="en-US" altLang="zh-CN" sz="1600" dirty="0">
              <a:solidFill>
                <a:schemeClr val="tx1">
                  <a:lumMod val="65000"/>
                  <a:lumOff val="35000"/>
                </a:schemeClr>
              </a:solidFill>
              <a:latin typeface="+mn-ea"/>
              <a:cs typeface="+mn-ea"/>
            </a:endParaRPr>
          </a:p>
        </p:txBody>
      </p:sp>
      <p:sp>
        <p:nvSpPr>
          <p:cNvPr id="20" name="TextBox 107"/>
          <p:cNvSpPr txBox="1"/>
          <p:nvPr/>
        </p:nvSpPr>
        <p:spPr>
          <a:xfrm>
            <a:off x="591968" y="3509596"/>
            <a:ext cx="1547915" cy="670761"/>
          </a:xfrm>
          <a:prstGeom prst="rect">
            <a:avLst/>
          </a:prstGeom>
          <a:noFill/>
        </p:spPr>
        <p:txBody>
          <a:bodyPr wrap="square" lIns="0" rIns="0" bIns="0" rtlCol="0">
            <a:spAutoFit/>
          </a:bodyPr>
          <a:lstStyle/>
          <a:p>
            <a:pPr algn="ctr">
              <a:lnSpc>
                <a:spcPct val="130000"/>
              </a:lnSpc>
            </a:pPr>
            <a:r>
              <a:rPr lang="zh-CN" altLang="en-US" sz="800" dirty="0">
                <a:solidFill>
                  <a:schemeClr val="tx1">
                    <a:lumMod val="65000"/>
                    <a:lumOff val="35000"/>
                  </a:schemeClr>
                </a:solidFill>
                <a:latin typeface="+mn-ea"/>
                <a:cs typeface="+mn-ea"/>
              </a:rPr>
              <a:t>请在此添加文字说明，模板。请在此添加文字说明，模板。请在此添加文字说明，模板。请在此添加文字说明，模板。</a:t>
            </a:r>
          </a:p>
        </p:txBody>
      </p:sp>
      <p:sp>
        <p:nvSpPr>
          <p:cNvPr id="21" name="TextBox 108"/>
          <p:cNvSpPr txBox="1"/>
          <p:nvPr/>
        </p:nvSpPr>
        <p:spPr>
          <a:xfrm>
            <a:off x="2779329" y="3205395"/>
            <a:ext cx="1447958" cy="292388"/>
          </a:xfrm>
          <a:prstGeom prst="rect">
            <a:avLst/>
          </a:prstGeom>
          <a:noFill/>
        </p:spPr>
        <p:txBody>
          <a:bodyPr wrap="square" lIns="0" rIns="0" bIns="0" rtlCol="0">
            <a:spAutoFit/>
          </a:bodyPr>
          <a:lstStyle/>
          <a:p>
            <a:pPr algn="ctr"/>
            <a:r>
              <a:rPr lang="zh-CN" altLang="en-US" sz="1600" dirty="0">
                <a:solidFill>
                  <a:schemeClr val="tx1">
                    <a:lumMod val="65000"/>
                    <a:lumOff val="35000"/>
                  </a:schemeClr>
                </a:solidFill>
                <a:latin typeface="+mn-ea"/>
                <a:cs typeface="+mn-ea"/>
              </a:rPr>
              <a:t>单击添加标题</a:t>
            </a:r>
            <a:endParaRPr lang="en-US" altLang="zh-CN" sz="1600" dirty="0">
              <a:solidFill>
                <a:schemeClr val="tx1">
                  <a:lumMod val="65000"/>
                  <a:lumOff val="35000"/>
                </a:schemeClr>
              </a:solidFill>
              <a:latin typeface="+mn-ea"/>
              <a:cs typeface="+mn-ea"/>
            </a:endParaRPr>
          </a:p>
        </p:txBody>
      </p:sp>
      <p:sp>
        <p:nvSpPr>
          <p:cNvPr id="22" name="TextBox 109"/>
          <p:cNvSpPr txBox="1"/>
          <p:nvPr/>
        </p:nvSpPr>
        <p:spPr>
          <a:xfrm>
            <a:off x="2729351" y="3509596"/>
            <a:ext cx="1547915" cy="670761"/>
          </a:xfrm>
          <a:prstGeom prst="rect">
            <a:avLst/>
          </a:prstGeom>
          <a:noFill/>
        </p:spPr>
        <p:txBody>
          <a:bodyPr wrap="square" lIns="0" rIns="0" bIns="0" rtlCol="0">
            <a:spAutoFit/>
          </a:bodyPr>
          <a:lstStyle/>
          <a:p>
            <a:pPr algn="ctr">
              <a:lnSpc>
                <a:spcPct val="130000"/>
              </a:lnSpc>
            </a:pPr>
            <a:r>
              <a:rPr lang="zh-CN" altLang="en-US" sz="800" dirty="0">
                <a:solidFill>
                  <a:schemeClr val="tx1">
                    <a:lumMod val="65000"/>
                    <a:lumOff val="35000"/>
                  </a:schemeClr>
                </a:solidFill>
                <a:latin typeface="+mn-ea"/>
                <a:cs typeface="+mn-ea"/>
              </a:rPr>
              <a:t>请在此添加文字说明，模板。请在此添加文字说明，模板。请在此添加文字说明，模板。请在此添加文字说明，模板。</a:t>
            </a:r>
          </a:p>
        </p:txBody>
      </p:sp>
      <p:sp>
        <p:nvSpPr>
          <p:cNvPr id="27" name="TextBox 110"/>
          <p:cNvSpPr txBox="1"/>
          <p:nvPr/>
        </p:nvSpPr>
        <p:spPr>
          <a:xfrm>
            <a:off x="4916712" y="3205395"/>
            <a:ext cx="1447958" cy="292388"/>
          </a:xfrm>
          <a:prstGeom prst="rect">
            <a:avLst/>
          </a:prstGeom>
          <a:noFill/>
        </p:spPr>
        <p:txBody>
          <a:bodyPr wrap="square" lIns="0" rIns="0" bIns="0" rtlCol="0">
            <a:spAutoFit/>
          </a:bodyPr>
          <a:lstStyle/>
          <a:p>
            <a:pPr algn="ctr"/>
            <a:r>
              <a:rPr lang="zh-CN" altLang="en-US" sz="1600" dirty="0">
                <a:solidFill>
                  <a:schemeClr val="tx1">
                    <a:lumMod val="65000"/>
                    <a:lumOff val="35000"/>
                  </a:schemeClr>
                </a:solidFill>
                <a:latin typeface="+mn-ea"/>
                <a:cs typeface="+mn-ea"/>
              </a:rPr>
              <a:t>单击添加标题</a:t>
            </a:r>
            <a:endParaRPr lang="en-US" altLang="zh-CN" sz="1600" dirty="0">
              <a:solidFill>
                <a:schemeClr val="tx1">
                  <a:lumMod val="65000"/>
                  <a:lumOff val="35000"/>
                </a:schemeClr>
              </a:solidFill>
              <a:latin typeface="+mn-ea"/>
              <a:cs typeface="+mn-ea"/>
            </a:endParaRPr>
          </a:p>
        </p:txBody>
      </p:sp>
      <p:sp>
        <p:nvSpPr>
          <p:cNvPr id="28" name="TextBox 111"/>
          <p:cNvSpPr txBox="1"/>
          <p:nvPr/>
        </p:nvSpPr>
        <p:spPr>
          <a:xfrm>
            <a:off x="4866734" y="3509596"/>
            <a:ext cx="1547915" cy="670761"/>
          </a:xfrm>
          <a:prstGeom prst="rect">
            <a:avLst/>
          </a:prstGeom>
          <a:noFill/>
        </p:spPr>
        <p:txBody>
          <a:bodyPr wrap="square" lIns="0" rIns="0" bIns="0" rtlCol="0">
            <a:spAutoFit/>
          </a:bodyPr>
          <a:lstStyle/>
          <a:p>
            <a:pPr algn="ctr">
              <a:lnSpc>
                <a:spcPct val="130000"/>
              </a:lnSpc>
            </a:pPr>
            <a:r>
              <a:rPr lang="zh-CN" altLang="en-US" sz="800" dirty="0">
                <a:solidFill>
                  <a:schemeClr val="tx1">
                    <a:lumMod val="65000"/>
                    <a:lumOff val="35000"/>
                  </a:schemeClr>
                </a:solidFill>
                <a:latin typeface="+mn-ea"/>
                <a:cs typeface="+mn-ea"/>
              </a:rPr>
              <a:t>请在此添加文字说明，模板。请在此添加文字说明，模板。请在此添加文字说明，模板。请在此添加文字说明，模板。</a:t>
            </a:r>
          </a:p>
        </p:txBody>
      </p:sp>
      <p:sp>
        <p:nvSpPr>
          <p:cNvPr id="29" name="TextBox 112"/>
          <p:cNvSpPr txBox="1"/>
          <p:nvPr/>
        </p:nvSpPr>
        <p:spPr>
          <a:xfrm>
            <a:off x="7054095" y="3205395"/>
            <a:ext cx="1447958" cy="292388"/>
          </a:xfrm>
          <a:prstGeom prst="rect">
            <a:avLst/>
          </a:prstGeom>
          <a:noFill/>
        </p:spPr>
        <p:txBody>
          <a:bodyPr wrap="square" lIns="0" rIns="0" bIns="0" rtlCol="0">
            <a:spAutoFit/>
          </a:bodyPr>
          <a:lstStyle/>
          <a:p>
            <a:pPr algn="ctr"/>
            <a:r>
              <a:rPr lang="zh-CN" altLang="en-US" sz="1600" dirty="0">
                <a:solidFill>
                  <a:schemeClr val="tx1">
                    <a:lumMod val="65000"/>
                    <a:lumOff val="35000"/>
                  </a:schemeClr>
                </a:solidFill>
                <a:latin typeface="+mn-ea"/>
                <a:cs typeface="+mn-ea"/>
              </a:rPr>
              <a:t>单击添加标题</a:t>
            </a:r>
            <a:endParaRPr lang="en-US" altLang="zh-CN" sz="1600" dirty="0">
              <a:solidFill>
                <a:schemeClr val="tx1">
                  <a:lumMod val="65000"/>
                  <a:lumOff val="35000"/>
                </a:schemeClr>
              </a:solidFill>
              <a:latin typeface="+mn-ea"/>
              <a:cs typeface="+mn-ea"/>
            </a:endParaRPr>
          </a:p>
        </p:txBody>
      </p:sp>
      <p:sp>
        <p:nvSpPr>
          <p:cNvPr id="30" name="TextBox 113"/>
          <p:cNvSpPr txBox="1"/>
          <p:nvPr/>
        </p:nvSpPr>
        <p:spPr>
          <a:xfrm>
            <a:off x="7004117" y="3509596"/>
            <a:ext cx="1547915" cy="670761"/>
          </a:xfrm>
          <a:prstGeom prst="rect">
            <a:avLst/>
          </a:prstGeom>
          <a:noFill/>
        </p:spPr>
        <p:txBody>
          <a:bodyPr wrap="square" lIns="0" rIns="0" bIns="0" rtlCol="0">
            <a:spAutoFit/>
          </a:bodyPr>
          <a:lstStyle/>
          <a:p>
            <a:pPr algn="ctr">
              <a:lnSpc>
                <a:spcPct val="130000"/>
              </a:lnSpc>
            </a:pPr>
            <a:r>
              <a:rPr lang="zh-CN" altLang="en-US" sz="800" dirty="0">
                <a:solidFill>
                  <a:schemeClr val="tx1">
                    <a:lumMod val="65000"/>
                    <a:lumOff val="35000"/>
                  </a:schemeClr>
                </a:solidFill>
                <a:latin typeface="+mn-ea"/>
                <a:cs typeface="+mn-ea"/>
              </a:rPr>
              <a:t>请在此添加文字说明，模板。请在此添加文字说明，模板。请在此添加文字说明，模板。请在此添加文字说明，模板。</a:t>
            </a:r>
          </a:p>
        </p:txBody>
      </p:sp>
      <p:grpSp>
        <p:nvGrpSpPr>
          <p:cNvPr id="31" name="组合 30"/>
          <p:cNvGrpSpPr/>
          <p:nvPr/>
        </p:nvGrpSpPr>
        <p:grpSpPr>
          <a:xfrm>
            <a:off x="5041690" y="1422372"/>
            <a:ext cx="1330785" cy="1330784"/>
            <a:chOff x="5008214" y="1425123"/>
            <a:chExt cx="1330785" cy="1330784"/>
          </a:xfrm>
        </p:grpSpPr>
        <p:sp>
          <p:nvSpPr>
            <p:cNvPr id="32" name="Oval 17"/>
            <p:cNvSpPr/>
            <p:nvPr/>
          </p:nvSpPr>
          <p:spPr>
            <a:xfrm>
              <a:off x="5008214" y="1425123"/>
              <a:ext cx="1330785" cy="1330784"/>
            </a:xfrm>
            <a:prstGeom prst="ellipse">
              <a:avLst/>
            </a:prstGeom>
            <a:solidFill>
              <a:schemeClr val="accent1"/>
            </a:solidFill>
            <a:ln w="635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cs typeface="+mn-ea"/>
              </a:endParaRPr>
            </a:p>
          </p:txBody>
        </p:sp>
        <p:sp>
          <p:nvSpPr>
            <p:cNvPr id="33" name="Freeform 12"/>
            <p:cNvSpPr>
              <a:spLocks noEditPoints="1"/>
            </p:cNvSpPr>
            <p:nvPr/>
          </p:nvSpPr>
          <p:spPr bwMode="auto">
            <a:xfrm>
              <a:off x="5274234" y="1725871"/>
              <a:ext cx="798745" cy="729289"/>
            </a:xfrm>
            <a:custGeom>
              <a:avLst/>
              <a:gdLst/>
              <a:ahLst/>
              <a:cxnLst>
                <a:cxn ang="0">
                  <a:pos x="1284" y="407"/>
                </a:cxn>
                <a:cxn ang="0">
                  <a:pos x="1203" y="1128"/>
                </a:cxn>
                <a:cxn ang="0">
                  <a:pos x="1657" y="1313"/>
                </a:cxn>
                <a:cxn ang="0">
                  <a:pos x="2010" y="1310"/>
                </a:cxn>
                <a:cxn ang="0">
                  <a:pos x="2361" y="910"/>
                </a:cxn>
                <a:cxn ang="0">
                  <a:pos x="2851" y="696"/>
                </a:cxn>
                <a:cxn ang="0">
                  <a:pos x="3216" y="1078"/>
                </a:cxn>
                <a:cxn ang="0">
                  <a:pos x="2979" y="1557"/>
                </a:cxn>
                <a:cxn ang="0">
                  <a:pos x="2477" y="1517"/>
                </a:cxn>
                <a:cxn ang="0">
                  <a:pos x="2080" y="1382"/>
                </a:cxn>
                <a:cxn ang="0">
                  <a:pos x="1515" y="2178"/>
                </a:cxn>
                <a:cxn ang="0">
                  <a:pos x="1639" y="2686"/>
                </a:cxn>
                <a:cxn ang="0">
                  <a:pos x="1428" y="2932"/>
                </a:cxn>
                <a:cxn ang="0">
                  <a:pos x="1121" y="2816"/>
                </a:cxn>
                <a:cxn ang="0">
                  <a:pos x="1129" y="2487"/>
                </a:cxn>
                <a:cxn ang="0">
                  <a:pos x="1413" y="2321"/>
                </a:cxn>
                <a:cxn ang="0">
                  <a:pos x="1431" y="1587"/>
                </a:cxn>
                <a:cxn ang="0">
                  <a:pos x="954" y="1270"/>
                </a:cxn>
                <a:cxn ang="0">
                  <a:pos x="196" y="1138"/>
                </a:cxn>
                <a:cxn ang="0">
                  <a:pos x="65" y="378"/>
                </a:cxn>
                <a:cxn ang="0">
                  <a:pos x="1533" y="1182"/>
                </a:cxn>
                <a:cxn ang="0">
                  <a:pos x="1925" y="1186"/>
                </a:cxn>
                <a:cxn ang="0">
                  <a:pos x="2114" y="972"/>
                </a:cxn>
                <a:cxn ang="0">
                  <a:pos x="1732" y="1085"/>
                </a:cxn>
                <a:cxn ang="0">
                  <a:pos x="2147" y="1514"/>
                </a:cxn>
                <a:cxn ang="0">
                  <a:pos x="1918" y="1841"/>
                </a:cxn>
                <a:cxn ang="0">
                  <a:pos x="1979" y="2139"/>
                </a:cxn>
                <a:cxn ang="0">
                  <a:pos x="2089" y="1757"/>
                </a:cxn>
                <a:cxn ang="0">
                  <a:pos x="2167" y="1508"/>
                </a:cxn>
                <a:cxn ang="0">
                  <a:pos x="1273" y="1619"/>
                </a:cxn>
                <a:cxn ang="0">
                  <a:pos x="1038" y="1398"/>
                </a:cxn>
                <a:cxn ang="0">
                  <a:pos x="1199" y="1722"/>
                </a:cxn>
                <a:cxn ang="0">
                  <a:pos x="1293" y="2035"/>
                </a:cxn>
                <a:cxn ang="0">
                  <a:pos x="650" y="326"/>
                </a:cxn>
                <a:cxn ang="0">
                  <a:pos x="1414" y="2691"/>
                </a:cxn>
                <a:cxn ang="0">
                  <a:pos x="1400" y="2566"/>
                </a:cxn>
                <a:cxn ang="0">
                  <a:pos x="1357" y="2532"/>
                </a:cxn>
                <a:cxn ang="0">
                  <a:pos x="1432" y="2647"/>
                </a:cxn>
                <a:cxn ang="0">
                  <a:pos x="1338" y="2742"/>
                </a:cxn>
                <a:cxn ang="0">
                  <a:pos x="2704" y="1212"/>
                </a:cxn>
                <a:cxn ang="0">
                  <a:pos x="2809" y="979"/>
                </a:cxn>
                <a:cxn ang="0">
                  <a:pos x="2629" y="1018"/>
                </a:cxn>
                <a:cxn ang="0">
                  <a:pos x="2883" y="985"/>
                </a:cxn>
                <a:cxn ang="0">
                  <a:pos x="1422" y="2451"/>
                </a:cxn>
                <a:cxn ang="0">
                  <a:pos x="1407" y="2447"/>
                </a:cxn>
                <a:cxn ang="0">
                  <a:pos x="1384" y="2443"/>
                </a:cxn>
                <a:cxn ang="0">
                  <a:pos x="1157" y="2573"/>
                </a:cxn>
                <a:cxn ang="0">
                  <a:pos x="1282" y="2861"/>
                </a:cxn>
                <a:cxn ang="0">
                  <a:pos x="1564" y="2721"/>
                </a:cxn>
                <a:cxn ang="0">
                  <a:pos x="2799" y="751"/>
                </a:cxn>
                <a:cxn ang="0">
                  <a:pos x="3147" y="1049"/>
                </a:cxn>
                <a:cxn ang="0">
                  <a:pos x="2983" y="1482"/>
                </a:cxn>
                <a:cxn ang="0">
                  <a:pos x="2536" y="1483"/>
                </a:cxn>
                <a:cxn ang="0">
                  <a:pos x="2359" y="1199"/>
                </a:cxn>
                <a:cxn ang="0">
                  <a:pos x="2357" y="1175"/>
                </a:cxn>
                <a:cxn ang="0">
                  <a:pos x="2414" y="942"/>
                </a:cxn>
                <a:cxn ang="0">
                  <a:pos x="758" y="80"/>
                </a:cxn>
                <a:cxn ang="0">
                  <a:pos x="1251" y="547"/>
                </a:cxn>
                <a:cxn ang="0">
                  <a:pos x="1106" y="1068"/>
                </a:cxn>
                <a:cxn ang="0">
                  <a:pos x="991" y="1165"/>
                </a:cxn>
                <a:cxn ang="0">
                  <a:pos x="312" y="1143"/>
                </a:cxn>
                <a:cxn ang="0">
                  <a:pos x="100" y="490"/>
                </a:cxn>
                <a:cxn ang="0">
                  <a:pos x="638" y="73"/>
                </a:cxn>
              </a:cxnLst>
              <a:rect l="0" t="0" r="r" b="b"/>
              <a:pathLst>
                <a:path w="3221" h="2941">
                  <a:moveTo>
                    <a:pt x="668" y="0"/>
                  </a:moveTo>
                  <a:lnTo>
                    <a:pt x="702" y="1"/>
                  </a:lnTo>
                  <a:lnTo>
                    <a:pt x="737" y="3"/>
                  </a:lnTo>
                  <a:lnTo>
                    <a:pt x="770" y="7"/>
                  </a:lnTo>
                  <a:lnTo>
                    <a:pt x="803" y="13"/>
                  </a:lnTo>
                  <a:lnTo>
                    <a:pt x="835" y="21"/>
                  </a:lnTo>
                  <a:lnTo>
                    <a:pt x="867" y="30"/>
                  </a:lnTo>
                  <a:lnTo>
                    <a:pt x="899" y="40"/>
                  </a:lnTo>
                  <a:lnTo>
                    <a:pt x="929" y="53"/>
                  </a:lnTo>
                  <a:lnTo>
                    <a:pt x="958" y="65"/>
                  </a:lnTo>
                  <a:lnTo>
                    <a:pt x="987" y="81"/>
                  </a:lnTo>
                  <a:lnTo>
                    <a:pt x="1015" y="96"/>
                  </a:lnTo>
                  <a:lnTo>
                    <a:pt x="1042" y="114"/>
                  </a:lnTo>
                  <a:lnTo>
                    <a:pt x="1068" y="132"/>
                  </a:lnTo>
                  <a:lnTo>
                    <a:pt x="1094" y="152"/>
                  </a:lnTo>
                  <a:lnTo>
                    <a:pt x="1117" y="173"/>
                  </a:lnTo>
                  <a:lnTo>
                    <a:pt x="1141" y="195"/>
                  </a:lnTo>
                  <a:lnTo>
                    <a:pt x="1163" y="218"/>
                  </a:lnTo>
                  <a:lnTo>
                    <a:pt x="1184" y="242"/>
                  </a:lnTo>
                  <a:lnTo>
                    <a:pt x="1204" y="268"/>
                  </a:lnTo>
                  <a:lnTo>
                    <a:pt x="1222" y="294"/>
                  </a:lnTo>
                  <a:lnTo>
                    <a:pt x="1240" y="321"/>
                  </a:lnTo>
                  <a:lnTo>
                    <a:pt x="1255" y="349"/>
                  </a:lnTo>
                  <a:lnTo>
                    <a:pt x="1271" y="378"/>
                  </a:lnTo>
                  <a:lnTo>
                    <a:pt x="1284" y="407"/>
                  </a:lnTo>
                  <a:lnTo>
                    <a:pt x="1296" y="438"/>
                  </a:lnTo>
                  <a:lnTo>
                    <a:pt x="1306" y="469"/>
                  </a:lnTo>
                  <a:lnTo>
                    <a:pt x="1316" y="500"/>
                  </a:lnTo>
                  <a:lnTo>
                    <a:pt x="1323" y="532"/>
                  </a:lnTo>
                  <a:lnTo>
                    <a:pt x="1329" y="565"/>
                  </a:lnTo>
                  <a:lnTo>
                    <a:pt x="1333" y="598"/>
                  </a:lnTo>
                  <a:lnTo>
                    <a:pt x="1335" y="632"/>
                  </a:lnTo>
                  <a:lnTo>
                    <a:pt x="1336" y="666"/>
                  </a:lnTo>
                  <a:lnTo>
                    <a:pt x="1336" y="699"/>
                  </a:lnTo>
                  <a:lnTo>
                    <a:pt x="1333" y="730"/>
                  </a:lnTo>
                  <a:lnTo>
                    <a:pt x="1330" y="760"/>
                  </a:lnTo>
                  <a:lnTo>
                    <a:pt x="1325" y="790"/>
                  </a:lnTo>
                  <a:lnTo>
                    <a:pt x="1319" y="820"/>
                  </a:lnTo>
                  <a:lnTo>
                    <a:pt x="1311" y="849"/>
                  </a:lnTo>
                  <a:lnTo>
                    <a:pt x="1302" y="878"/>
                  </a:lnTo>
                  <a:lnTo>
                    <a:pt x="1293" y="906"/>
                  </a:lnTo>
                  <a:lnTo>
                    <a:pt x="1281" y="934"/>
                  </a:lnTo>
                  <a:lnTo>
                    <a:pt x="1269" y="960"/>
                  </a:lnTo>
                  <a:lnTo>
                    <a:pt x="1254" y="986"/>
                  </a:lnTo>
                  <a:lnTo>
                    <a:pt x="1240" y="1012"/>
                  </a:lnTo>
                  <a:lnTo>
                    <a:pt x="1224" y="1037"/>
                  </a:lnTo>
                  <a:lnTo>
                    <a:pt x="1208" y="1061"/>
                  </a:lnTo>
                  <a:lnTo>
                    <a:pt x="1189" y="1084"/>
                  </a:lnTo>
                  <a:lnTo>
                    <a:pt x="1170" y="1106"/>
                  </a:lnTo>
                  <a:lnTo>
                    <a:pt x="1203" y="1128"/>
                  </a:lnTo>
                  <a:lnTo>
                    <a:pt x="1235" y="1149"/>
                  </a:lnTo>
                  <a:lnTo>
                    <a:pt x="1269" y="1171"/>
                  </a:lnTo>
                  <a:lnTo>
                    <a:pt x="1304" y="1192"/>
                  </a:lnTo>
                  <a:lnTo>
                    <a:pt x="1338" y="1212"/>
                  </a:lnTo>
                  <a:lnTo>
                    <a:pt x="1373" y="1231"/>
                  </a:lnTo>
                  <a:lnTo>
                    <a:pt x="1406" y="1248"/>
                  </a:lnTo>
                  <a:lnTo>
                    <a:pt x="1438" y="1263"/>
                  </a:lnTo>
                  <a:lnTo>
                    <a:pt x="1466" y="1274"/>
                  </a:lnTo>
                  <a:lnTo>
                    <a:pt x="1493" y="1283"/>
                  </a:lnTo>
                  <a:lnTo>
                    <a:pt x="1518" y="1291"/>
                  </a:lnTo>
                  <a:lnTo>
                    <a:pt x="1543" y="1297"/>
                  </a:lnTo>
                  <a:lnTo>
                    <a:pt x="1568" y="1302"/>
                  </a:lnTo>
                  <a:lnTo>
                    <a:pt x="1593" y="1306"/>
                  </a:lnTo>
                  <a:lnTo>
                    <a:pt x="1618" y="1309"/>
                  </a:lnTo>
                  <a:lnTo>
                    <a:pt x="1643" y="1312"/>
                  </a:lnTo>
                  <a:lnTo>
                    <a:pt x="1643" y="1312"/>
                  </a:lnTo>
                  <a:lnTo>
                    <a:pt x="1646" y="1312"/>
                  </a:lnTo>
                  <a:lnTo>
                    <a:pt x="1648" y="1312"/>
                  </a:lnTo>
                  <a:lnTo>
                    <a:pt x="1648" y="1312"/>
                  </a:lnTo>
                  <a:lnTo>
                    <a:pt x="1650" y="1312"/>
                  </a:lnTo>
                  <a:lnTo>
                    <a:pt x="1651" y="1313"/>
                  </a:lnTo>
                  <a:lnTo>
                    <a:pt x="1653" y="1313"/>
                  </a:lnTo>
                  <a:lnTo>
                    <a:pt x="1655" y="1313"/>
                  </a:lnTo>
                  <a:lnTo>
                    <a:pt x="1655" y="1313"/>
                  </a:lnTo>
                  <a:lnTo>
                    <a:pt x="1657" y="1313"/>
                  </a:lnTo>
                  <a:lnTo>
                    <a:pt x="1658" y="1313"/>
                  </a:lnTo>
                  <a:lnTo>
                    <a:pt x="1659" y="1313"/>
                  </a:lnTo>
                  <a:lnTo>
                    <a:pt x="1661" y="1314"/>
                  </a:lnTo>
                  <a:lnTo>
                    <a:pt x="1662" y="1314"/>
                  </a:lnTo>
                  <a:lnTo>
                    <a:pt x="1663" y="1314"/>
                  </a:lnTo>
                  <a:lnTo>
                    <a:pt x="1665" y="1314"/>
                  </a:lnTo>
                  <a:lnTo>
                    <a:pt x="1666" y="1314"/>
                  </a:lnTo>
                  <a:lnTo>
                    <a:pt x="1666" y="1314"/>
                  </a:lnTo>
                  <a:lnTo>
                    <a:pt x="1668" y="1314"/>
                  </a:lnTo>
                  <a:lnTo>
                    <a:pt x="1669" y="1314"/>
                  </a:lnTo>
                  <a:lnTo>
                    <a:pt x="1670" y="1315"/>
                  </a:lnTo>
                  <a:lnTo>
                    <a:pt x="1673" y="1315"/>
                  </a:lnTo>
                  <a:lnTo>
                    <a:pt x="1681" y="1317"/>
                  </a:lnTo>
                  <a:lnTo>
                    <a:pt x="1681" y="1317"/>
                  </a:lnTo>
                  <a:lnTo>
                    <a:pt x="1683" y="1317"/>
                  </a:lnTo>
                  <a:lnTo>
                    <a:pt x="1712" y="1320"/>
                  </a:lnTo>
                  <a:lnTo>
                    <a:pt x="1742" y="1322"/>
                  </a:lnTo>
                  <a:lnTo>
                    <a:pt x="1773" y="1324"/>
                  </a:lnTo>
                  <a:lnTo>
                    <a:pt x="1804" y="1326"/>
                  </a:lnTo>
                  <a:lnTo>
                    <a:pt x="1837" y="1327"/>
                  </a:lnTo>
                  <a:lnTo>
                    <a:pt x="1870" y="1327"/>
                  </a:lnTo>
                  <a:lnTo>
                    <a:pt x="1903" y="1325"/>
                  </a:lnTo>
                  <a:lnTo>
                    <a:pt x="1937" y="1322"/>
                  </a:lnTo>
                  <a:lnTo>
                    <a:pt x="1973" y="1317"/>
                  </a:lnTo>
                  <a:lnTo>
                    <a:pt x="2010" y="1310"/>
                  </a:lnTo>
                  <a:lnTo>
                    <a:pt x="2046" y="1301"/>
                  </a:lnTo>
                  <a:lnTo>
                    <a:pt x="2081" y="1291"/>
                  </a:lnTo>
                  <a:lnTo>
                    <a:pt x="2118" y="1279"/>
                  </a:lnTo>
                  <a:lnTo>
                    <a:pt x="2153" y="1266"/>
                  </a:lnTo>
                  <a:lnTo>
                    <a:pt x="2188" y="1251"/>
                  </a:lnTo>
                  <a:lnTo>
                    <a:pt x="2222" y="1235"/>
                  </a:lnTo>
                  <a:lnTo>
                    <a:pt x="2241" y="1226"/>
                  </a:lnTo>
                  <a:lnTo>
                    <a:pt x="2260" y="1217"/>
                  </a:lnTo>
                  <a:lnTo>
                    <a:pt x="2278" y="1207"/>
                  </a:lnTo>
                  <a:lnTo>
                    <a:pt x="2297" y="1197"/>
                  </a:lnTo>
                  <a:lnTo>
                    <a:pt x="2296" y="1186"/>
                  </a:lnTo>
                  <a:lnTo>
                    <a:pt x="2295" y="1174"/>
                  </a:lnTo>
                  <a:lnTo>
                    <a:pt x="2294" y="1161"/>
                  </a:lnTo>
                  <a:lnTo>
                    <a:pt x="2294" y="1150"/>
                  </a:lnTo>
                  <a:lnTo>
                    <a:pt x="2295" y="1126"/>
                  </a:lnTo>
                  <a:lnTo>
                    <a:pt x="2297" y="1102"/>
                  </a:lnTo>
                  <a:lnTo>
                    <a:pt x="2299" y="1078"/>
                  </a:lnTo>
                  <a:lnTo>
                    <a:pt x="2303" y="1056"/>
                  </a:lnTo>
                  <a:lnTo>
                    <a:pt x="2308" y="1034"/>
                  </a:lnTo>
                  <a:lnTo>
                    <a:pt x="2315" y="1012"/>
                  </a:lnTo>
                  <a:lnTo>
                    <a:pt x="2322" y="990"/>
                  </a:lnTo>
                  <a:lnTo>
                    <a:pt x="2330" y="969"/>
                  </a:lnTo>
                  <a:lnTo>
                    <a:pt x="2340" y="949"/>
                  </a:lnTo>
                  <a:lnTo>
                    <a:pt x="2350" y="928"/>
                  </a:lnTo>
                  <a:lnTo>
                    <a:pt x="2361" y="910"/>
                  </a:lnTo>
                  <a:lnTo>
                    <a:pt x="2374" y="891"/>
                  </a:lnTo>
                  <a:lnTo>
                    <a:pt x="2386" y="872"/>
                  </a:lnTo>
                  <a:lnTo>
                    <a:pt x="2400" y="855"/>
                  </a:lnTo>
                  <a:lnTo>
                    <a:pt x="2414" y="838"/>
                  </a:lnTo>
                  <a:lnTo>
                    <a:pt x="2430" y="822"/>
                  </a:lnTo>
                  <a:lnTo>
                    <a:pt x="2446" y="807"/>
                  </a:lnTo>
                  <a:lnTo>
                    <a:pt x="2463" y="793"/>
                  </a:lnTo>
                  <a:lnTo>
                    <a:pt x="2481" y="778"/>
                  </a:lnTo>
                  <a:lnTo>
                    <a:pt x="2498" y="766"/>
                  </a:lnTo>
                  <a:lnTo>
                    <a:pt x="2517" y="753"/>
                  </a:lnTo>
                  <a:lnTo>
                    <a:pt x="2537" y="742"/>
                  </a:lnTo>
                  <a:lnTo>
                    <a:pt x="2556" y="733"/>
                  </a:lnTo>
                  <a:lnTo>
                    <a:pt x="2577" y="723"/>
                  </a:lnTo>
                  <a:lnTo>
                    <a:pt x="2599" y="715"/>
                  </a:lnTo>
                  <a:lnTo>
                    <a:pt x="2620" y="708"/>
                  </a:lnTo>
                  <a:lnTo>
                    <a:pt x="2643" y="702"/>
                  </a:lnTo>
                  <a:lnTo>
                    <a:pt x="2664" y="696"/>
                  </a:lnTo>
                  <a:lnTo>
                    <a:pt x="2687" y="692"/>
                  </a:lnTo>
                  <a:lnTo>
                    <a:pt x="2711" y="689"/>
                  </a:lnTo>
                  <a:lnTo>
                    <a:pt x="2734" y="687"/>
                  </a:lnTo>
                  <a:lnTo>
                    <a:pt x="2758" y="686"/>
                  </a:lnTo>
                  <a:lnTo>
                    <a:pt x="2782" y="687"/>
                  </a:lnTo>
                  <a:lnTo>
                    <a:pt x="2805" y="689"/>
                  </a:lnTo>
                  <a:lnTo>
                    <a:pt x="2828" y="692"/>
                  </a:lnTo>
                  <a:lnTo>
                    <a:pt x="2851" y="696"/>
                  </a:lnTo>
                  <a:lnTo>
                    <a:pt x="2874" y="702"/>
                  </a:lnTo>
                  <a:lnTo>
                    <a:pt x="2896" y="708"/>
                  </a:lnTo>
                  <a:lnTo>
                    <a:pt x="2917" y="715"/>
                  </a:lnTo>
                  <a:lnTo>
                    <a:pt x="2938" y="723"/>
                  </a:lnTo>
                  <a:lnTo>
                    <a:pt x="2959" y="733"/>
                  </a:lnTo>
                  <a:lnTo>
                    <a:pt x="2979" y="742"/>
                  </a:lnTo>
                  <a:lnTo>
                    <a:pt x="2998" y="753"/>
                  </a:lnTo>
                  <a:lnTo>
                    <a:pt x="3017" y="766"/>
                  </a:lnTo>
                  <a:lnTo>
                    <a:pt x="3036" y="778"/>
                  </a:lnTo>
                  <a:lnTo>
                    <a:pt x="3053" y="793"/>
                  </a:lnTo>
                  <a:lnTo>
                    <a:pt x="3070" y="807"/>
                  </a:lnTo>
                  <a:lnTo>
                    <a:pt x="3086" y="822"/>
                  </a:lnTo>
                  <a:lnTo>
                    <a:pt x="3101" y="838"/>
                  </a:lnTo>
                  <a:lnTo>
                    <a:pt x="3116" y="855"/>
                  </a:lnTo>
                  <a:lnTo>
                    <a:pt x="3130" y="872"/>
                  </a:lnTo>
                  <a:lnTo>
                    <a:pt x="3143" y="891"/>
                  </a:lnTo>
                  <a:lnTo>
                    <a:pt x="3155" y="910"/>
                  </a:lnTo>
                  <a:lnTo>
                    <a:pt x="3165" y="928"/>
                  </a:lnTo>
                  <a:lnTo>
                    <a:pt x="3176" y="949"/>
                  </a:lnTo>
                  <a:lnTo>
                    <a:pt x="3185" y="969"/>
                  </a:lnTo>
                  <a:lnTo>
                    <a:pt x="3193" y="990"/>
                  </a:lnTo>
                  <a:lnTo>
                    <a:pt x="3201" y="1012"/>
                  </a:lnTo>
                  <a:lnTo>
                    <a:pt x="3207" y="1034"/>
                  </a:lnTo>
                  <a:lnTo>
                    <a:pt x="3212" y="1056"/>
                  </a:lnTo>
                  <a:lnTo>
                    <a:pt x="3216" y="1078"/>
                  </a:lnTo>
                  <a:lnTo>
                    <a:pt x="3219" y="1102"/>
                  </a:lnTo>
                  <a:lnTo>
                    <a:pt x="3221" y="1126"/>
                  </a:lnTo>
                  <a:lnTo>
                    <a:pt x="3221" y="1150"/>
                  </a:lnTo>
                  <a:lnTo>
                    <a:pt x="3221" y="1174"/>
                  </a:lnTo>
                  <a:lnTo>
                    <a:pt x="3219" y="1196"/>
                  </a:lnTo>
                  <a:lnTo>
                    <a:pt x="3216" y="1220"/>
                  </a:lnTo>
                  <a:lnTo>
                    <a:pt x="3212" y="1243"/>
                  </a:lnTo>
                  <a:lnTo>
                    <a:pt x="3207" y="1265"/>
                  </a:lnTo>
                  <a:lnTo>
                    <a:pt x="3201" y="1288"/>
                  </a:lnTo>
                  <a:lnTo>
                    <a:pt x="3193" y="1308"/>
                  </a:lnTo>
                  <a:lnTo>
                    <a:pt x="3185" y="1330"/>
                  </a:lnTo>
                  <a:lnTo>
                    <a:pt x="3176" y="1350"/>
                  </a:lnTo>
                  <a:lnTo>
                    <a:pt x="3165" y="1370"/>
                  </a:lnTo>
                  <a:lnTo>
                    <a:pt x="3155" y="1389"/>
                  </a:lnTo>
                  <a:lnTo>
                    <a:pt x="3143" y="1409"/>
                  </a:lnTo>
                  <a:lnTo>
                    <a:pt x="3130" y="1426"/>
                  </a:lnTo>
                  <a:lnTo>
                    <a:pt x="3116" y="1444"/>
                  </a:lnTo>
                  <a:lnTo>
                    <a:pt x="3101" y="1460"/>
                  </a:lnTo>
                  <a:lnTo>
                    <a:pt x="3086" y="1477"/>
                  </a:lnTo>
                  <a:lnTo>
                    <a:pt x="3070" y="1492"/>
                  </a:lnTo>
                  <a:lnTo>
                    <a:pt x="3053" y="1507"/>
                  </a:lnTo>
                  <a:lnTo>
                    <a:pt x="3036" y="1520"/>
                  </a:lnTo>
                  <a:lnTo>
                    <a:pt x="3017" y="1533"/>
                  </a:lnTo>
                  <a:lnTo>
                    <a:pt x="2998" y="1545"/>
                  </a:lnTo>
                  <a:lnTo>
                    <a:pt x="2979" y="1557"/>
                  </a:lnTo>
                  <a:lnTo>
                    <a:pt x="2959" y="1567"/>
                  </a:lnTo>
                  <a:lnTo>
                    <a:pt x="2938" y="1576"/>
                  </a:lnTo>
                  <a:lnTo>
                    <a:pt x="2917" y="1585"/>
                  </a:lnTo>
                  <a:lnTo>
                    <a:pt x="2896" y="1592"/>
                  </a:lnTo>
                  <a:lnTo>
                    <a:pt x="2874" y="1598"/>
                  </a:lnTo>
                  <a:lnTo>
                    <a:pt x="2851" y="1603"/>
                  </a:lnTo>
                  <a:lnTo>
                    <a:pt x="2828" y="1607"/>
                  </a:lnTo>
                  <a:lnTo>
                    <a:pt x="2805" y="1609"/>
                  </a:lnTo>
                  <a:lnTo>
                    <a:pt x="2782" y="1612"/>
                  </a:lnTo>
                  <a:lnTo>
                    <a:pt x="2758" y="1613"/>
                  </a:lnTo>
                  <a:lnTo>
                    <a:pt x="2737" y="1612"/>
                  </a:lnTo>
                  <a:lnTo>
                    <a:pt x="2716" y="1610"/>
                  </a:lnTo>
                  <a:lnTo>
                    <a:pt x="2695" y="1608"/>
                  </a:lnTo>
                  <a:lnTo>
                    <a:pt x="2676" y="1605"/>
                  </a:lnTo>
                  <a:lnTo>
                    <a:pt x="2655" y="1601"/>
                  </a:lnTo>
                  <a:lnTo>
                    <a:pt x="2635" y="1596"/>
                  </a:lnTo>
                  <a:lnTo>
                    <a:pt x="2617" y="1590"/>
                  </a:lnTo>
                  <a:lnTo>
                    <a:pt x="2597" y="1584"/>
                  </a:lnTo>
                  <a:lnTo>
                    <a:pt x="2579" y="1576"/>
                  </a:lnTo>
                  <a:lnTo>
                    <a:pt x="2561" y="1568"/>
                  </a:lnTo>
                  <a:lnTo>
                    <a:pt x="2543" y="1560"/>
                  </a:lnTo>
                  <a:lnTo>
                    <a:pt x="2525" y="1550"/>
                  </a:lnTo>
                  <a:lnTo>
                    <a:pt x="2509" y="1540"/>
                  </a:lnTo>
                  <a:lnTo>
                    <a:pt x="2492" y="1529"/>
                  </a:lnTo>
                  <a:lnTo>
                    <a:pt x="2477" y="1517"/>
                  </a:lnTo>
                  <a:lnTo>
                    <a:pt x="2461" y="1505"/>
                  </a:lnTo>
                  <a:lnTo>
                    <a:pt x="2446" y="1492"/>
                  </a:lnTo>
                  <a:lnTo>
                    <a:pt x="2432" y="1479"/>
                  </a:lnTo>
                  <a:lnTo>
                    <a:pt x="2418" y="1465"/>
                  </a:lnTo>
                  <a:lnTo>
                    <a:pt x="2405" y="1450"/>
                  </a:lnTo>
                  <a:lnTo>
                    <a:pt x="2393" y="1435"/>
                  </a:lnTo>
                  <a:lnTo>
                    <a:pt x="2381" y="1419"/>
                  </a:lnTo>
                  <a:lnTo>
                    <a:pt x="2370" y="1402"/>
                  </a:lnTo>
                  <a:lnTo>
                    <a:pt x="2359" y="1386"/>
                  </a:lnTo>
                  <a:lnTo>
                    <a:pt x="2350" y="1369"/>
                  </a:lnTo>
                  <a:lnTo>
                    <a:pt x="2341" y="1352"/>
                  </a:lnTo>
                  <a:lnTo>
                    <a:pt x="2332" y="1333"/>
                  </a:lnTo>
                  <a:lnTo>
                    <a:pt x="2325" y="1315"/>
                  </a:lnTo>
                  <a:lnTo>
                    <a:pt x="2318" y="1296"/>
                  </a:lnTo>
                  <a:lnTo>
                    <a:pt x="2312" y="1277"/>
                  </a:lnTo>
                  <a:lnTo>
                    <a:pt x="2306" y="1258"/>
                  </a:lnTo>
                  <a:lnTo>
                    <a:pt x="2302" y="1238"/>
                  </a:lnTo>
                  <a:lnTo>
                    <a:pt x="2274" y="1253"/>
                  </a:lnTo>
                  <a:lnTo>
                    <a:pt x="2246" y="1271"/>
                  </a:lnTo>
                  <a:lnTo>
                    <a:pt x="2217" y="1288"/>
                  </a:lnTo>
                  <a:lnTo>
                    <a:pt x="2188" y="1306"/>
                  </a:lnTo>
                  <a:lnTo>
                    <a:pt x="2160" y="1325"/>
                  </a:lnTo>
                  <a:lnTo>
                    <a:pt x="2132" y="1343"/>
                  </a:lnTo>
                  <a:lnTo>
                    <a:pt x="2105" y="1362"/>
                  </a:lnTo>
                  <a:lnTo>
                    <a:pt x="2080" y="1382"/>
                  </a:lnTo>
                  <a:lnTo>
                    <a:pt x="2061" y="1397"/>
                  </a:lnTo>
                  <a:lnTo>
                    <a:pt x="2041" y="1413"/>
                  </a:lnTo>
                  <a:lnTo>
                    <a:pt x="2023" y="1429"/>
                  </a:lnTo>
                  <a:lnTo>
                    <a:pt x="2007" y="1445"/>
                  </a:lnTo>
                  <a:lnTo>
                    <a:pt x="1990" y="1461"/>
                  </a:lnTo>
                  <a:lnTo>
                    <a:pt x="1974" y="1478"/>
                  </a:lnTo>
                  <a:lnTo>
                    <a:pt x="1960" y="1495"/>
                  </a:lnTo>
                  <a:lnTo>
                    <a:pt x="1945" y="1511"/>
                  </a:lnTo>
                  <a:lnTo>
                    <a:pt x="1917" y="1545"/>
                  </a:lnTo>
                  <a:lnTo>
                    <a:pt x="1889" y="1581"/>
                  </a:lnTo>
                  <a:lnTo>
                    <a:pt x="1862" y="1619"/>
                  </a:lnTo>
                  <a:lnTo>
                    <a:pt x="1834" y="1658"/>
                  </a:lnTo>
                  <a:lnTo>
                    <a:pt x="1804" y="1701"/>
                  </a:lnTo>
                  <a:lnTo>
                    <a:pt x="1774" y="1744"/>
                  </a:lnTo>
                  <a:lnTo>
                    <a:pt x="1743" y="1787"/>
                  </a:lnTo>
                  <a:lnTo>
                    <a:pt x="1712" y="1833"/>
                  </a:lnTo>
                  <a:lnTo>
                    <a:pt x="1682" y="1878"/>
                  </a:lnTo>
                  <a:lnTo>
                    <a:pt x="1653" y="1921"/>
                  </a:lnTo>
                  <a:lnTo>
                    <a:pt x="1626" y="1964"/>
                  </a:lnTo>
                  <a:lnTo>
                    <a:pt x="1601" y="2005"/>
                  </a:lnTo>
                  <a:lnTo>
                    <a:pt x="1579" y="2043"/>
                  </a:lnTo>
                  <a:lnTo>
                    <a:pt x="1560" y="2079"/>
                  </a:lnTo>
                  <a:lnTo>
                    <a:pt x="1543" y="2114"/>
                  </a:lnTo>
                  <a:lnTo>
                    <a:pt x="1528" y="2146"/>
                  </a:lnTo>
                  <a:lnTo>
                    <a:pt x="1515" y="2178"/>
                  </a:lnTo>
                  <a:lnTo>
                    <a:pt x="1503" y="2208"/>
                  </a:lnTo>
                  <a:lnTo>
                    <a:pt x="1492" y="2238"/>
                  </a:lnTo>
                  <a:lnTo>
                    <a:pt x="1482" y="2268"/>
                  </a:lnTo>
                  <a:lnTo>
                    <a:pt x="1471" y="2299"/>
                  </a:lnTo>
                  <a:lnTo>
                    <a:pt x="1461" y="2329"/>
                  </a:lnTo>
                  <a:lnTo>
                    <a:pt x="1452" y="2359"/>
                  </a:lnTo>
                  <a:lnTo>
                    <a:pt x="1442" y="2387"/>
                  </a:lnTo>
                  <a:lnTo>
                    <a:pt x="1463" y="2394"/>
                  </a:lnTo>
                  <a:lnTo>
                    <a:pt x="1484" y="2403"/>
                  </a:lnTo>
                  <a:lnTo>
                    <a:pt x="1503" y="2415"/>
                  </a:lnTo>
                  <a:lnTo>
                    <a:pt x="1522" y="2426"/>
                  </a:lnTo>
                  <a:lnTo>
                    <a:pt x="1540" y="2440"/>
                  </a:lnTo>
                  <a:lnTo>
                    <a:pt x="1555" y="2455"/>
                  </a:lnTo>
                  <a:lnTo>
                    <a:pt x="1571" y="2471"/>
                  </a:lnTo>
                  <a:lnTo>
                    <a:pt x="1584" y="2488"/>
                  </a:lnTo>
                  <a:lnTo>
                    <a:pt x="1597" y="2506"/>
                  </a:lnTo>
                  <a:lnTo>
                    <a:pt x="1608" y="2526"/>
                  </a:lnTo>
                  <a:lnTo>
                    <a:pt x="1618" y="2545"/>
                  </a:lnTo>
                  <a:lnTo>
                    <a:pt x="1626" y="2567"/>
                  </a:lnTo>
                  <a:lnTo>
                    <a:pt x="1632" y="2589"/>
                  </a:lnTo>
                  <a:lnTo>
                    <a:pt x="1637" y="2610"/>
                  </a:lnTo>
                  <a:lnTo>
                    <a:pt x="1640" y="2634"/>
                  </a:lnTo>
                  <a:lnTo>
                    <a:pt x="1640" y="2657"/>
                  </a:lnTo>
                  <a:lnTo>
                    <a:pt x="1640" y="2671"/>
                  </a:lnTo>
                  <a:lnTo>
                    <a:pt x="1639" y="2686"/>
                  </a:lnTo>
                  <a:lnTo>
                    <a:pt x="1637" y="2700"/>
                  </a:lnTo>
                  <a:lnTo>
                    <a:pt x="1635" y="2715"/>
                  </a:lnTo>
                  <a:lnTo>
                    <a:pt x="1632" y="2728"/>
                  </a:lnTo>
                  <a:lnTo>
                    <a:pt x="1628" y="2742"/>
                  </a:lnTo>
                  <a:lnTo>
                    <a:pt x="1624" y="2754"/>
                  </a:lnTo>
                  <a:lnTo>
                    <a:pt x="1619" y="2768"/>
                  </a:lnTo>
                  <a:lnTo>
                    <a:pt x="1612" y="2780"/>
                  </a:lnTo>
                  <a:lnTo>
                    <a:pt x="1606" y="2793"/>
                  </a:lnTo>
                  <a:lnTo>
                    <a:pt x="1600" y="2804"/>
                  </a:lnTo>
                  <a:lnTo>
                    <a:pt x="1593" y="2816"/>
                  </a:lnTo>
                  <a:lnTo>
                    <a:pt x="1584" y="2827"/>
                  </a:lnTo>
                  <a:lnTo>
                    <a:pt x="1576" y="2838"/>
                  </a:lnTo>
                  <a:lnTo>
                    <a:pt x="1567" y="2848"/>
                  </a:lnTo>
                  <a:lnTo>
                    <a:pt x="1557" y="2858"/>
                  </a:lnTo>
                  <a:lnTo>
                    <a:pt x="1548" y="2867"/>
                  </a:lnTo>
                  <a:lnTo>
                    <a:pt x="1538" y="2876"/>
                  </a:lnTo>
                  <a:lnTo>
                    <a:pt x="1526" y="2885"/>
                  </a:lnTo>
                  <a:lnTo>
                    <a:pt x="1516" y="2893"/>
                  </a:lnTo>
                  <a:lnTo>
                    <a:pt x="1504" y="2900"/>
                  </a:lnTo>
                  <a:lnTo>
                    <a:pt x="1492" y="2906"/>
                  </a:lnTo>
                  <a:lnTo>
                    <a:pt x="1480" y="2913"/>
                  </a:lnTo>
                  <a:lnTo>
                    <a:pt x="1467" y="2919"/>
                  </a:lnTo>
                  <a:lnTo>
                    <a:pt x="1455" y="2924"/>
                  </a:lnTo>
                  <a:lnTo>
                    <a:pt x="1441" y="2928"/>
                  </a:lnTo>
                  <a:lnTo>
                    <a:pt x="1428" y="2932"/>
                  </a:lnTo>
                  <a:lnTo>
                    <a:pt x="1414" y="2935"/>
                  </a:lnTo>
                  <a:lnTo>
                    <a:pt x="1400" y="2938"/>
                  </a:lnTo>
                  <a:lnTo>
                    <a:pt x="1385" y="2940"/>
                  </a:lnTo>
                  <a:lnTo>
                    <a:pt x="1372" y="2941"/>
                  </a:lnTo>
                  <a:lnTo>
                    <a:pt x="1356" y="2941"/>
                  </a:lnTo>
                  <a:lnTo>
                    <a:pt x="1342" y="2941"/>
                  </a:lnTo>
                  <a:lnTo>
                    <a:pt x="1327" y="2940"/>
                  </a:lnTo>
                  <a:lnTo>
                    <a:pt x="1314" y="2938"/>
                  </a:lnTo>
                  <a:lnTo>
                    <a:pt x="1299" y="2935"/>
                  </a:lnTo>
                  <a:lnTo>
                    <a:pt x="1286" y="2932"/>
                  </a:lnTo>
                  <a:lnTo>
                    <a:pt x="1272" y="2928"/>
                  </a:lnTo>
                  <a:lnTo>
                    <a:pt x="1259" y="2924"/>
                  </a:lnTo>
                  <a:lnTo>
                    <a:pt x="1246" y="2919"/>
                  </a:lnTo>
                  <a:lnTo>
                    <a:pt x="1234" y="2913"/>
                  </a:lnTo>
                  <a:lnTo>
                    <a:pt x="1221" y="2906"/>
                  </a:lnTo>
                  <a:lnTo>
                    <a:pt x="1209" y="2900"/>
                  </a:lnTo>
                  <a:lnTo>
                    <a:pt x="1197" y="2893"/>
                  </a:lnTo>
                  <a:lnTo>
                    <a:pt x="1186" y="2885"/>
                  </a:lnTo>
                  <a:lnTo>
                    <a:pt x="1176" y="2876"/>
                  </a:lnTo>
                  <a:lnTo>
                    <a:pt x="1165" y="2867"/>
                  </a:lnTo>
                  <a:lnTo>
                    <a:pt x="1156" y="2858"/>
                  </a:lnTo>
                  <a:lnTo>
                    <a:pt x="1146" y="2848"/>
                  </a:lnTo>
                  <a:lnTo>
                    <a:pt x="1137" y="2838"/>
                  </a:lnTo>
                  <a:lnTo>
                    <a:pt x="1129" y="2827"/>
                  </a:lnTo>
                  <a:lnTo>
                    <a:pt x="1121" y="2816"/>
                  </a:lnTo>
                  <a:lnTo>
                    <a:pt x="1113" y="2804"/>
                  </a:lnTo>
                  <a:lnTo>
                    <a:pt x="1106" y="2793"/>
                  </a:lnTo>
                  <a:lnTo>
                    <a:pt x="1100" y="2780"/>
                  </a:lnTo>
                  <a:lnTo>
                    <a:pt x="1095" y="2768"/>
                  </a:lnTo>
                  <a:lnTo>
                    <a:pt x="1089" y="2754"/>
                  </a:lnTo>
                  <a:lnTo>
                    <a:pt x="1085" y="2742"/>
                  </a:lnTo>
                  <a:lnTo>
                    <a:pt x="1081" y="2728"/>
                  </a:lnTo>
                  <a:lnTo>
                    <a:pt x="1078" y="2715"/>
                  </a:lnTo>
                  <a:lnTo>
                    <a:pt x="1076" y="2700"/>
                  </a:lnTo>
                  <a:lnTo>
                    <a:pt x="1074" y="2686"/>
                  </a:lnTo>
                  <a:lnTo>
                    <a:pt x="1073" y="2671"/>
                  </a:lnTo>
                  <a:lnTo>
                    <a:pt x="1072" y="2657"/>
                  </a:lnTo>
                  <a:lnTo>
                    <a:pt x="1073" y="2643"/>
                  </a:lnTo>
                  <a:lnTo>
                    <a:pt x="1074" y="2628"/>
                  </a:lnTo>
                  <a:lnTo>
                    <a:pt x="1076" y="2615"/>
                  </a:lnTo>
                  <a:lnTo>
                    <a:pt x="1078" y="2600"/>
                  </a:lnTo>
                  <a:lnTo>
                    <a:pt x="1081" y="2587"/>
                  </a:lnTo>
                  <a:lnTo>
                    <a:pt x="1085" y="2573"/>
                  </a:lnTo>
                  <a:lnTo>
                    <a:pt x="1089" y="2560"/>
                  </a:lnTo>
                  <a:lnTo>
                    <a:pt x="1095" y="2547"/>
                  </a:lnTo>
                  <a:lnTo>
                    <a:pt x="1100" y="2534"/>
                  </a:lnTo>
                  <a:lnTo>
                    <a:pt x="1106" y="2522"/>
                  </a:lnTo>
                  <a:lnTo>
                    <a:pt x="1113" y="2510"/>
                  </a:lnTo>
                  <a:lnTo>
                    <a:pt x="1121" y="2499"/>
                  </a:lnTo>
                  <a:lnTo>
                    <a:pt x="1129" y="2487"/>
                  </a:lnTo>
                  <a:lnTo>
                    <a:pt x="1137" y="2477"/>
                  </a:lnTo>
                  <a:lnTo>
                    <a:pt x="1146" y="2467"/>
                  </a:lnTo>
                  <a:lnTo>
                    <a:pt x="1156" y="2457"/>
                  </a:lnTo>
                  <a:lnTo>
                    <a:pt x="1165" y="2447"/>
                  </a:lnTo>
                  <a:lnTo>
                    <a:pt x="1176" y="2439"/>
                  </a:lnTo>
                  <a:lnTo>
                    <a:pt x="1186" y="2430"/>
                  </a:lnTo>
                  <a:lnTo>
                    <a:pt x="1197" y="2422"/>
                  </a:lnTo>
                  <a:lnTo>
                    <a:pt x="1209" y="2415"/>
                  </a:lnTo>
                  <a:lnTo>
                    <a:pt x="1221" y="2408"/>
                  </a:lnTo>
                  <a:lnTo>
                    <a:pt x="1234" y="2401"/>
                  </a:lnTo>
                  <a:lnTo>
                    <a:pt x="1246" y="2396"/>
                  </a:lnTo>
                  <a:lnTo>
                    <a:pt x="1259" y="2391"/>
                  </a:lnTo>
                  <a:lnTo>
                    <a:pt x="1272" y="2387"/>
                  </a:lnTo>
                  <a:lnTo>
                    <a:pt x="1286" y="2383"/>
                  </a:lnTo>
                  <a:lnTo>
                    <a:pt x="1299" y="2380"/>
                  </a:lnTo>
                  <a:lnTo>
                    <a:pt x="1314" y="2376"/>
                  </a:lnTo>
                  <a:lnTo>
                    <a:pt x="1327" y="2375"/>
                  </a:lnTo>
                  <a:lnTo>
                    <a:pt x="1342" y="2374"/>
                  </a:lnTo>
                  <a:lnTo>
                    <a:pt x="1356" y="2373"/>
                  </a:lnTo>
                  <a:lnTo>
                    <a:pt x="1366" y="2373"/>
                  </a:lnTo>
                  <a:lnTo>
                    <a:pt x="1377" y="2374"/>
                  </a:lnTo>
                  <a:lnTo>
                    <a:pt x="1387" y="2375"/>
                  </a:lnTo>
                  <a:lnTo>
                    <a:pt x="1398" y="2376"/>
                  </a:lnTo>
                  <a:lnTo>
                    <a:pt x="1406" y="2350"/>
                  </a:lnTo>
                  <a:lnTo>
                    <a:pt x="1413" y="2321"/>
                  </a:lnTo>
                  <a:lnTo>
                    <a:pt x="1421" y="2291"/>
                  </a:lnTo>
                  <a:lnTo>
                    <a:pt x="1430" y="2260"/>
                  </a:lnTo>
                  <a:lnTo>
                    <a:pt x="1438" y="2228"/>
                  </a:lnTo>
                  <a:lnTo>
                    <a:pt x="1445" y="2197"/>
                  </a:lnTo>
                  <a:lnTo>
                    <a:pt x="1452" y="2166"/>
                  </a:lnTo>
                  <a:lnTo>
                    <a:pt x="1458" y="2133"/>
                  </a:lnTo>
                  <a:lnTo>
                    <a:pt x="1462" y="2100"/>
                  </a:lnTo>
                  <a:lnTo>
                    <a:pt x="1466" y="2065"/>
                  </a:lnTo>
                  <a:lnTo>
                    <a:pt x="1468" y="2030"/>
                  </a:lnTo>
                  <a:lnTo>
                    <a:pt x="1469" y="1991"/>
                  </a:lnTo>
                  <a:lnTo>
                    <a:pt x="1469" y="1953"/>
                  </a:lnTo>
                  <a:lnTo>
                    <a:pt x="1467" y="1913"/>
                  </a:lnTo>
                  <a:lnTo>
                    <a:pt x="1464" y="1871"/>
                  </a:lnTo>
                  <a:lnTo>
                    <a:pt x="1461" y="1830"/>
                  </a:lnTo>
                  <a:lnTo>
                    <a:pt x="1457" y="1789"/>
                  </a:lnTo>
                  <a:lnTo>
                    <a:pt x="1452" y="1747"/>
                  </a:lnTo>
                  <a:lnTo>
                    <a:pt x="1446" y="1708"/>
                  </a:lnTo>
                  <a:lnTo>
                    <a:pt x="1442" y="1671"/>
                  </a:lnTo>
                  <a:lnTo>
                    <a:pt x="1441" y="1666"/>
                  </a:lnTo>
                  <a:lnTo>
                    <a:pt x="1441" y="1665"/>
                  </a:lnTo>
                  <a:lnTo>
                    <a:pt x="1441" y="1664"/>
                  </a:lnTo>
                  <a:lnTo>
                    <a:pt x="1439" y="1652"/>
                  </a:lnTo>
                  <a:lnTo>
                    <a:pt x="1439" y="1651"/>
                  </a:lnTo>
                  <a:lnTo>
                    <a:pt x="1435" y="1618"/>
                  </a:lnTo>
                  <a:lnTo>
                    <a:pt x="1431" y="1587"/>
                  </a:lnTo>
                  <a:lnTo>
                    <a:pt x="1427" y="1558"/>
                  </a:lnTo>
                  <a:lnTo>
                    <a:pt x="1421" y="1531"/>
                  </a:lnTo>
                  <a:lnTo>
                    <a:pt x="1416" y="1505"/>
                  </a:lnTo>
                  <a:lnTo>
                    <a:pt x="1411" y="1480"/>
                  </a:lnTo>
                  <a:lnTo>
                    <a:pt x="1405" y="1457"/>
                  </a:lnTo>
                  <a:lnTo>
                    <a:pt x="1398" y="1436"/>
                  </a:lnTo>
                  <a:lnTo>
                    <a:pt x="1389" y="1413"/>
                  </a:lnTo>
                  <a:lnTo>
                    <a:pt x="1379" y="1392"/>
                  </a:lnTo>
                  <a:lnTo>
                    <a:pt x="1366" y="1371"/>
                  </a:lnTo>
                  <a:lnTo>
                    <a:pt x="1353" y="1352"/>
                  </a:lnTo>
                  <a:lnTo>
                    <a:pt x="1335" y="1331"/>
                  </a:lnTo>
                  <a:lnTo>
                    <a:pt x="1317" y="1309"/>
                  </a:lnTo>
                  <a:lnTo>
                    <a:pt x="1293" y="1285"/>
                  </a:lnTo>
                  <a:lnTo>
                    <a:pt x="1267" y="1261"/>
                  </a:lnTo>
                  <a:lnTo>
                    <a:pt x="1237" y="1233"/>
                  </a:lnTo>
                  <a:lnTo>
                    <a:pt x="1204" y="1204"/>
                  </a:lnTo>
                  <a:lnTo>
                    <a:pt x="1169" y="1175"/>
                  </a:lnTo>
                  <a:lnTo>
                    <a:pt x="1134" y="1145"/>
                  </a:lnTo>
                  <a:lnTo>
                    <a:pt x="1111" y="1166"/>
                  </a:lnTo>
                  <a:lnTo>
                    <a:pt x="1087" y="1186"/>
                  </a:lnTo>
                  <a:lnTo>
                    <a:pt x="1062" y="1206"/>
                  </a:lnTo>
                  <a:lnTo>
                    <a:pt x="1037" y="1223"/>
                  </a:lnTo>
                  <a:lnTo>
                    <a:pt x="1010" y="1240"/>
                  </a:lnTo>
                  <a:lnTo>
                    <a:pt x="982" y="1255"/>
                  </a:lnTo>
                  <a:lnTo>
                    <a:pt x="954" y="1270"/>
                  </a:lnTo>
                  <a:lnTo>
                    <a:pt x="924" y="1283"/>
                  </a:lnTo>
                  <a:lnTo>
                    <a:pt x="894" y="1295"/>
                  </a:lnTo>
                  <a:lnTo>
                    <a:pt x="863" y="1304"/>
                  </a:lnTo>
                  <a:lnTo>
                    <a:pt x="832" y="1313"/>
                  </a:lnTo>
                  <a:lnTo>
                    <a:pt x="801" y="1321"/>
                  </a:lnTo>
                  <a:lnTo>
                    <a:pt x="768" y="1326"/>
                  </a:lnTo>
                  <a:lnTo>
                    <a:pt x="736" y="1330"/>
                  </a:lnTo>
                  <a:lnTo>
                    <a:pt x="702" y="1333"/>
                  </a:lnTo>
                  <a:lnTo>
                    <a:pt x="668" y="1333"/>
                  </a:lnTo>
                  <a:lnTo>
                    <a:pt x="634" y="1333"/>
                  </a:lnTo>
                  <a:lnTo>
                    <a:pt x="600" y="1330"/>
                  </a:lnTo>
                  <a:lnTo>
                    <a:pt x="567" y="1326"/>
                  </a:lnTo>
                  <a:lnTo>
                    <a:pt x="533" y="1320"/>
                  </a:lnTo>
                  <a:lnTo>
                    <a:pt x="501" y="1312"/>
                  </a:lnTo>
                  <a:lnTo>
                    <a:pt x="469" y="1303"/>
                  </a:lnTo>
                  <a:lnTo>
                    <a:pt x="439" y="1293"/>
                  </a:lnTo>
                  <a:lnTo>
                    <a:pt x="408" y="1281"/>
                  </a:lnTo>
                  <a:lnTo>
                    <a:pt x="379" y="1268"/>
                  </a:lnTo>
                  <a:lnTo>
                    <a:pt x="350" y="1253"/>
                  </a:lnTo>
                  <a:lnTo>
                    <a:pt x="322" y="1237"/>
                  </a:lnTo>
                  <a:lnTo>
                    <a:pt x="295" y="1219"/>
                  </a:lnTo>
                  <a:lnTo>
                    <a:pt x="269" y="1201"/>
                  </a:lnTo>
                  <a:lnTo>
                    <a:pt x="243" y="1181"/>
                  </a:lnTo>
                  <a:lnTo>
                    <a:pt x="219" y="1160"/>
                  </a:lnTo>
                  <a:lnTo>
                    <a:pt x="196" y="1138"/>
                  </a:lnTo>
                  <a:lnTo>
                    <a:pt x="173" y="1115"/>
                  </a:lnTo>
                  <a:lnTo>
                    <a:pt x="153" y="1091"/>
                  </a:lnTo>
                  <a:lnTo>
                    <a:pt x="133" y="1066"/>
                  </a:lnTo>
                  <a:lnTo>
                    <a:pt x="114" y="1039"/>
                  </a:lnTo>
                  <a:lnTo>
                    <a:pt x="97" y="1012"/>
                  </a:lnTo>
                  <a:lnTo>
                    <a:pt x="81" y="984"/>
                  </a:lnTo>
                  <a:lnTo>
                    <a:pt x="65" y="956"/>
                  </a:lnTo>
                  <a:lnTo>
                    <a:pt x="52" y="926"/>
                  </a:lnTo>
                  <a:lnTo>
                    <a:pt x="41" y="896"/>
                  </a:lnTo>
                  <a:lnTo>
                    <a:pt x="30" y="865"/>
                  </a:lnTo>
                  <a:lnTo>
                    <a:pt x="21" y="833"/>
                  </a:lnTo>
                  <a:lnTo>
                    <a:pt x="14" y="801"/>
                  </a:lnTo>
                  <a:lnTo>
                    <a:pt x="7" y="768"/>
                  </a:lnTo>
                  <a:lnTo>
                    <a:pt x="3" y="735"/>
                  </a:lnTo>
                  <a:lnTo>
                    <a:pt x="1" y="701"/>
                  </a:lnTo>
                  <a:lnTo>
                    <a:pt x="0" y="666"/>
                  </a:lnTo>
                  <a:lnTo>
                    <a:pt x="1" y="632"/>
                  </a:lnTo>
                  <a:lnTo>
                    <a:pt x="3" y="598"/>
                  </a:lnTo>
                  <a:lnTo>
                    <a:pt x="7" y="565"/>
                  </a:lnTo>
                  <a:lnTo>
                    <a:pt x="14" y="532"/>
                  </a:lnTo>
                  <a:lnTo>
                    <a:pt x="21" y="500"/>
                  </a:lnTo>
                  <a:lnTo>
                    <a:pt x="30" y="469"/>
                  </a:lnTo>
                  <a:lnTo>
                    <a:pt x="41" y="438"/>
                  </a:lnTo>
                  <a:lnTo>
                    <a:pt x="52" y="407"/>
                  </a:lnTo>
                  <a:lnTo>
                    <a:pt x="65" y="378"/>
                  </a:lnTo>
                  <a:lnTo>
                    <a:pt x="81" y="349"/>
                  </a:lnTo>
                  <a:lnTo>
                    <a:pt x="97" y="321"/>
                  </a:lnTo>
                  <a:lnTo>
                    <a:pt x="114" y="294"/>
                  </a:lnTo>
                  <a:lnTo>
                    <a:pt x="133" y="268"/>
                  </a:lnTo>
                  <a:lnTo>
                    <a:pt x="153" y="242"/>
                  </a:lnTo>
                  <a:lnTo>
                    <a:pt x="173" y="218"/>
                  </a:lnTo>
                  <a:lnTo>
                    <a:pt x="196" y="195"/>
                  </a:lnTo>
                  <a:lnTo>
                    <a:pt x="219" y="173"/>
                  </a:lnTo>
                  <a:lnTo>
                    <a:pt x="243" y="152"/>
                  </a:lnTo>
                  <a:lnTo>
                    <a:pt x="269" y="132"/>
                  </a:lnTo>
                  <a:lnTo>
                    <a:pt x="295" y="114"/>
                  </a:lnTo>
                  <a:lnTo>
                    <a:pt x="322" y="96"/>
                  </a:lnTo>
                  <a:lnTo>
                    <a:pt x="350" y="81"/>
                  </a:lnTo>
                  <a:lnTo>
                    <a:pt x="379" y="65"/>
                  </a:lnTo>
                  <a:lnTo>
                    <a:pt x="408" y="53"/>
                  </a:lnTo>
                  <a:lnTo>
                    <a:pt x="439" y="40"/>
                  </a:lnTo>
                  <a:lnTo>
                    <a:pt x="469" y="30"/>
                  </a:lnTo>
                  <a:lnTo>
                    <a:pt x="501" y="21"/>
                  </a:lnTo>
                  <a:lnTo>
                    <a:pt x="533" y="13"/>
                  </a:lnTo>
                  <a:lnTo>
                    <a:pt x="567" y="7"/>
                  </a:lnTo>
                  <a:lnTo>
                    <a:pt x="600" y="3"/>
                  </a:lnTo>
                  <a:lnTo>
                    <a:pt x="634" y="1"/>
                  </a:lnTo>
                  <a:lnTo>
                    <a:pt x="668" y="0"/>
                  </a:lnTo>
                  <a:close/>
                  <a:moveTo>
                    <a:pt x="1524" y="1176"/>
                  </a:moveTo>
                  <a:lnTo>
                    <a:pt x="1533" y="1182"/>
                  </a:lnTo>
                  <a:lnTo>
                    <a:pt x="1543" y="1187"/>
                  </a:lnTo>
                  <a:lnTo>
                    <a:pt x="1553" y="1192"/>
                  </a:lnTo>
                  <a:lnTo>
                    <a:pt x="1565" y="1197"/>
                  </a:lnTo>
                  <a:lnTo>
                    <a:pt x="1576" y="1201"/>
                  </a:lnTo>
                  <a:lnTo>
                    <a:pt x="1587" y="1205"/>
                  </a:lnTo>
                  <a:lnTo>
                    <a:pt x="1599" y="1207"/>
                  </a:lnTo>
                  <a:lnTo>
                    <a:pt x="1611" y="1210"/>
                  </a:lnTo>
                  <a:lnTo>
                    <a:pt x="1637" y="1213"/>
                  </a:lnTo>
                  <a:lnTo>
                    <a:pt x="1663" y="1214"/>
                  </a:lnTo>
                  <a:lnTo>
                    <a:pt x="1689" y="1214"/>
                  </a:lnTo>
                  <a:lnTo>
                    <a:pt x="1716" y="1213"/>
                  </a:lnTo>
                  <a:lnTo>
                    <a:pt x="1742" y="1211"/>
                  </a:lnTo>
                  <a:lnTo>
                    <a:pt x="1768" y="1208"/>
                  </a:lnTo>
                  <a:lnTo>
                    <a:pt x="1792" y="1204"/>
                  </a:lnTo>
                  <a:lnTo>
                    <a:pt x="1815" y="1200"/>
                  </a:lnTo>
                  <a:lnTo>
                    <a:pt x="1836" y="1194"/>
                  </a:lnTo>
                  <a:lnTo>
                    <a:pt x="1856" y="1190"/>
                  </a:lnTo>
                  <a:lnTo>
                    <a:pt x="1873" y="1186"/>
                  </a:lnTo>
                  <a:lnTo>
                    <a:pt x="1886" y="1183"/>
                  </a:lnTo>
                  <a:lnTo>
                    <a:pt x="1906" y="1178"/>
                  </a:lnTo>
                  <a:lnTo>
                    <a:pt x="1916" y="1177"/>
                  </a:lnTo>
                  <a:lnTo>
                    <a:pt x="1919" y="1178"/>
                  </a:lnTo>
                  <a:lnTo>
                    <a:pt x="1922" y="1179"/>
                  </a:lnTo>
                  <a:lnTo>
                    <a:pt x="1924" y="1182"/>
                  </a:lnTo>
                  <a:lnTo>
                    <a:pt x="1925" y="1186"/>
                  </a:lnTo>
                  <a:lnTo>
                    <a:pt x="1930" y="1197"/>
                  </a:lnTo>
                  <a:lnTo>
                    <a:pt x="1935" y="1212"/>
                  </a:lnTo>
                  <a:lnTo>
                    <a:pt x="1940" y="1225"/>
                  </a:lnTo>
                  <a:lnTo>
                    <a:pt x="1945" y="1237"/>
                  </a:lnTo>
                  <a:lnTo>
                    <a:pt x="1950" y="1248"/>
                  </a:lnTo>
                  <a:lnTo>
                    <a:pt x="1950" y="1249"/>
                  </a:lnTo>
                  <a:lnTo>
                    <a:pt x="1953" y="1247"/>
                  </a:lnTo>
                  <a:lnTo>
                    <a:pt x="1972" y="1231"/>
                  </a:lnTo>
                  <a:lnTo>
                    <a:pt x="1993" y="1214"/>
                  </a:lnTo>
                  <a:lnTo>
                    <a:pt x="2020" y="1190"/>
                  </a:lnTo>
                  <a:lnTo>
                    <a:pt x="2035" y="1177"/>
                  </a:lnTo>
                  <a:lnTo>
                    <a:pt x="2048" y="1161"/>
                  </a:lnTo>
                  <a:lnTo>
                    <a:pt x="2063" y="1145"/>
                  </a:lnTo>
                  <a:lnTo>
                    <a:pt x="2076" y="1127"/>
                  </a:lnTo>
                  <a:lnTo>
                    <a:pt x="2090" y="1109"/>
                  </a:lnTo>
                  <a:lnTo>
                    <a:pt x="2101" y="1090"/>
                  </a:lnTo>
                  <a:lnTo>
                    <a:pt x="2112" y="1071"/>
                  </a:lnTo>
                  <a:lnTo>
                    <a:pt x="2122" y="1053"/>
                  </a:lnTo>
                  <a:lnTo>
                    <a:pt x="2138" y="1017"/>
                  </a:lnTo>
                  <a:lnTo>
                    <a:pt x="2150" y="990"/>
                  </a:lnTo>
                  <a:lnTo>
                    <a:pt x="2161" y="965"/>
                  </a:lnTo>
                  <a:lnTo>
                    <a:pt x="2162" y="961"/>
                  </a:lnTo>
                  <a:lnTo>
                    <a:pt x="2159" y="961"/>
                  </a:lnTo>
                  <a:lnTo>
                    <a:pt x="2137" y="967"/>
                  </a:lnTo>
                  <a:lnTo>
                    <a:pt x="2114" y="972"/>
                  </a:lnTo>
                  <a:lnTo>
                    <a:pt x="2084" y="979"/>
                  </a:lnTo>
                  <a:lnTo>
                    <a:pt x="2050" y="985"/>
                  </a:lnTo>
                  <a:lnTo>
                    <a:pt x="2013" y="990"/>
                  </a:lnTo>
                  <a:lnTo>
                    <a:pt x="1974" y="994"/>
                  </a:lnTo>
                  <a:lnTo>
                    <a:pt x="1938" y="996"/>
                  </a:lnTo>
                  <a:lnTo>
                    <a:pt x="1907" y="996"/>
                  </a:lnTo>
                  <a:lnTo>
                    <a:pt x="1883" y="996"/>
                  </a:lnTo>
                  <a:lnTo>
                    <a:pt x="1860" y="996"/>
                  </a:lnTo>
                  <a:lnTo>
                    <a:pt x="1857" y="996"/>
                  </a:lnTo>
                  <a:lnTo>
                    <a:pt x="1857" y="998"/>
                  </a:lnTo>
                  <a:lnTo>
                    <a:pt x="1862" y="1011"/>
                  </a:lnTo>
                  <a:lnTo>
                    <a:pt x="1868" y="1025"/>
                  </a:lnTo>
                  <a:lnTo>
                    <a:pt x="1874" y="1041"/>
                  </a:lnTo>
                  <a:lnTo>
                    <a:pt x="1880" y="1058"/>
                  </a:lnTo>
                  <a:lnTo>
                    <a:pt x="1884" y="1072"/>
                  </a:lnTo>
                  <a:lnTo>
                    <a:pt x="1889" y="1085"/>
                  </a:lnTo>
                  <a:lnTo>
                    <a:pt x="1890" y="1087"/>
                  </a:lnTo>
                  <a:lnTo>
                    <a:pt x="1887" y="1088"/>
                  </a:lnTo>
                  <a:lnTo>
                    <a:pt x="1870" y="1089"/>
                  </a:lnTo>
                  <a:lnTo>
                    <a:pt x="1850" y="1091"/>
                  </a:lnTo>
                  <a:lnTo>
                    <a:pt x="1822" y="1092"/>
                  </a:lnTo>
                  <a:lnTo>
                    <a:pt x="1803" y="1092"/>
                  </a:lnTo>
                  <a:lnTo>
                    <a:pt x="1782" y="1091"/>
                  </a:lnTo>
                  <a:lnTo>
                    <a:pt x="1759" y="1088"/>
                  </a:lnTo>
                  <a:lnTo>
                    <a:pt x="1732" y="1085"/>
                  </a:lnTo>
                  <a:lnTo>
                    <a:pt x="1702" y="1079"/>
                  </a:lnTo>
                  <a:lnTo>
                    <a:pt x="1669" y="1073"/>
                  </a:lnTo>
                  <a:lnTo>
                    <a:pt x="1636" y="1066"/>
                  </a:lnTo>
                  <a:lnTo>
                    <a:pt x="1602" y="1058"/>
                  </a:lnTo>
                  <a:lnTo>
                    <a:pt x="1570" y="1050"/>
                  </a:lnTo>
                  <a:lnTo>
                    <a:pt x="1539" y="1043"/>
                  </a:lnTo>
                  <a:lnTo>
                    <a:pt x="1512" y="1036"/>
                  </a:lnTo>
                  <a:lnTo>
                    <a:pt x="1488" y="1030"/>
                  </a:lnTo>
                  <a:lnTo>
                    <a:pt x="1456" y="1023"/>
                  </a:lnTo>
                  <a:lnTo>
                    <a:pt x="1439" y="1018"/>
                  </a:lnTo>
                  <a:lnTo>
                    <a:pt x="1433" y="1016"/>
                  </a:lnTo>
                  <a:lnTo>
                    <a:pt x="1433" y="1016"/>
                  </a:lnTo>
                  <a:lnTo>
                    <a:pt x="1434" y="1020"/>
                  </a:lnTo>
                  <a:lnTo>
                    <a:pt x="1443" y="1047"/>
                  </a:lnTo>
                  <a:lnTo>
                    <a:pt x="1448" y="1061"/>
                  </a:lnTo>
                  <a:lnTo>
                    <a:pt x="1454" y="1075"/>
                  </a:lnTo>
                  <a:lnTo>
                    <a:pt x="1461" y="1093"/>
                  </a:lnTo>
                  <a:lnTo>
                    <a:pt x="1470" y="1111"/>
                  </a:lnTo>
                  <a:lnTo>
                    <a:pt x="1481" y="1128"/>
                  </a:lnTo>
                  <a:lnTo>
                    <a:pt x="1493" y="1146"/>
                  </a:lnTo>
                  <a:lnTo>
                    <a:pt x="1500" y="1154"/>
                  </a:lnTo>
                  <a:lnTo>
                    <a:pt x="1508" y="1161"/>
                  </a:lnTo>
                  <a:lnTo>
                    <a:pt x="1516" y="1168"/>
                  </a:lnTo>
                  <a:lnTo>
                    <a:pt x="1524" y="1176"/>
                  </a:lnTo>
                  <a:close/>
                  <a:moveTo>
                    <a:pt x="2147" y="1514"/>
                  </a:moveTo>
                  <a:lnTo>
                    <a:pt x="2136" y="1518"/>
                  </a:lnTo>
                  <a:lnTo>
                    <a:pt x="2126" y="1524"/>
                  </a:lnTo>
                  <a:lnTo>
                    <a:pt x="2117" y="1529"/>
                  </a:lnTo>
                  <a:lnTo>
                    <a:pt x="2106" y="1536"/>
                  </a:lnTo>
                  <a:lnTo>
                    <a:pt x="2097" y="1543"/>
                  </a:lnTo>
                  <a:lnTo>
                    <a:pt x="2087" y="1550"/>
                  </a:lnTo>
                  <a:lnTo>
                    <a:pt x="2078" y="1559"/>
                  </a:lnTo>
                  <a:lnTo>
                    <a:pt x="2070" y="1568"/>
                  </a:lnTo>
                  <a:lnTo>
                    <a:pt x="2053" y="1587"/>
                  </a:lnTo>
                  <a:lnTo>
                    <a:pt x="2037" y="1607"/>
                  </a:lnTo>
                  <a:lnTo>
                    <a:pt x="2022" y="1629"/>
                  </a:lnTo>
                  <a:lnTo>
                    <a:pt x="2009" y="1652"/>
                  </a:lnTo>
                  <a:lnTo>
                    <a:pt x="1996" y="1675"/>
                  </a:lnTo>
                  <a:lnTo>
                    <a:pt x="1985" y="1698"/>
                  </a:lnTo>
                  <a:lnTo>
                    <a:pt x="1974" y="1720"/>
                  </a:lnTo>
                  <a:lnTo>
                    <a:pt x="1965" y="1742"/>
                  </a:lnTo>
                  <a:lnTo>
                    <a:pt x="1957" y="1763"/>
                  </a:lnTo>
                  <a:lnTo>
                    <a:pt x="1950" y="1781"/>
                  </a:lnTo>
                  <a:lnTo>
                    <a:pt x="1944" y="1797"/>
                  </a:lnTo>
                  <a:lnTo>
                    <a:pt x="1939" y="1810"/>
                  </a:lnTo>
                  <a:lnTo>
                    <a:pt x="1932" y="1830"/>
                  </a:lnTo>
                  <a:lnTo>
                    <a:pt x="1928" y="1839"/>
                  </a:lnTo>
                  <a:lnTo>
                    <a:pt x="1925" y="1841"/>
                  </a:lnTo>
                  <a:lnTo>
                    <a:pt x="1923" y="1841"/>
                  </a:lnTo>
                  <a:lnTo>
                    <a:pt x="1918" y="1841"/>
                  </a:lnTo>
                  <a:lnTo>
                    <a:pt x="1914" y="1840"/>
                  </a:lnTo>
                  <a:lnTo>
                    <a:pt x="1903" y="1838"/>
                  </a:lnTo>
                  <a:lnTo>
                    <a:pt x="1888" y="1835"/>
                  </a:lnTo>
                  <a:lnTo>
                    <a:pt x="1874" y="1831"/>
                  </a:lnTo>
                  <a:lnTo>
                    <a:pt x="1861" y="1829"/>
                  </a:lnTo>
                  <a:lnTo>
                    <a:pt x="1850" y="1826"/>
                  </a:lnTo>
                  <a:lnTo>
                    <a:pt x="1848" y="1826"/>
                  </a:lnTo>
                  <a:lnTo>
                    <a:pt x="1849" y="1830"/>
                  </a:lnTo>
                  <a:lnTo>
                    <a:pt x="1851" y="1855"/>
                  </a:lnTo>
                  <a:lnTo>
                    <a:pt x="1853" y="1882"/>
                  </a:lnTo>
                  <a:lnTo>
                    <a:pt x="1858" y="1917"/>
                  </a:lnTo>
                  <a:lnTo>
                    <a:pt x="1862" y="1937"/>
                  </a:lnTo>
                  <a:lnTo>
                    <a:pt x="1867" y="1957"/>
                  </a:lnTo>
                  <a:lnTo>
                    <a:pt x="1873" y="1978"/>
                  </a:lnTo>
                  <a:lnTo>
                    <a:pt x="1879" y="1999"/>
                  </a:lnTo>
                  <a:lnTo>
                    <a:pt x="1887" y="2019"/>
                  </a:lnTo>
                  <a:lnTo>
                    <a:pt x="1897" y="2040"/>
                  </a:lnTo>
                  <a:lnTo>
                    <a:pt x="1907" y="2060"/>
                  </a:lnTo>
                  <a:lnTo>
                    <a:pt x="1916" y="2078"/>
                  </a:lnTo>
                  <a:lnTo>
                    <a:pt x="1936" y="2110"/>
                  </a:lnTo>
                  <a:lnTo>
                    <a:pt x="1952" y="2136"/>
                  </a:lnTo>
                  <a:lnTo>
                    <a:pt x="1967" y="2159"/>
                  </a:lnTo>
                  <a:lnTo>
                    <a:pt x="1969" y="2163"/>
                  </a:lnTo>
                  <a:lnTo>
                    <a:pt x="1970" y="2160"/>
                  </a:lnTo>
                  <a:lnTo>
                    <a:pt x="1979" y="2139"/>
                  </a:lnTo>
                  <a:lnTo>
                    <a:pt x="1987" y="2117"/>
                  </a:lnTo>
                  <a:lnTo>
                    <a:pt x="1998" y="2089"/>
                  </a:lnTo>
                  <a:lnTo>
                    <a:pt x="2013" y="2057"/>
                  </a:lnTo>
                  <a:lnTo>
                    <a:pt x="2029" y="2022"/>
                  </a:lnTo>
                  <a:lnTo>
                    <a:pt x="2048" y="1988"/>
                  </a:lnTo>
                  <a:lnTo>
                    <a:pt x="2066" y="1958"/>
                  </a:lnTo>
                  <a:lnTo>
                    <a:pt x="2083" y="1931"/>
                  </a:lnTo>
                  <a:lnTo>
                    <a:pt x="2096" y="1912"/>
                  </a:lnTo>
                  <a:lnTo>
                    <a:pt x="2109" y="1893"/>
                  </a:lnTo>
                  <a:lnTo>
                    <a:pt x="2110" y="1890"/>
                  </a:lnTo>
                  <a:lnTo>
                    <a:pt x="2109" y="1890"/>
                  </a:lnTo>
                  <a:lnTo>
                    <a:pt x="2095" y="1886"/>
                  </a:lnTo>
                  <a:lnTo>
                    <a:pt x="2081" y="1883"/>
                  </a:lnTo>
                  <a:lnTo>
                    <a:pt x="2064" y="1879"/>
                  </a:lnTo>
                  <a:lnTo>
                    <a:pt x="2046" y="1874"/>
                  </a:lnTo>
                  <a:lnTo>
                    <a:pt x="2033" y="1870"/>
                  </a:lnTo>
                  <a:lnTo>
                    <a:pt x="2019" y="1867"/>
                  </a:lnTo>
                  <a:lnTo>
                    <a:pt x="2017" y="1867"/>
                  </a:lnTo>
                  <a:lnTo>
                    <a:pt x="2018" y="1865"/>
                  </a:lnTo>
                  <a:lnTo>
                    <a:pt x="2026" y="1849"/>
                  </a:lnTo>
                  <a:lnTo>
                    <a:pt x="2036" y="1832"/>
                  </a:lnTo>
                  <a:lnTo>
                    <a:pt x="2050" y="1807"/>
                  </a:lnTo>
                  <a:lnTo>
                    <a:pt x="2061" y="1793"/>
                  </a:lnTo>
                  <a:lnTo>
                    <a:pt x="2074" y="1776"/>
                  </a:lnTo>
                  <a:lnTo>
                    <a:pt x="2089" y="1757"/>
                  </a:lnTo>
                  <a:lnTo>
                    <a:pt x="2107" y="1737"/>
                  </a:lnTo>
                  <a:lnTo>
                    <a:pt x="2128" y="1715"/>
                  </a:lnTo>
                  <a:lnTo>
                    <a:pt x="2151" y="1692"/>
                  </a:lnTo>
                  <a:lnTo>
                    <a:pt x="2176" y="1668"/>
                  </a:lnTo>
                  <a:lnTo>
                    <a:pt x="2201" y="1645"/>
                  </a:lnTo>
                  <a:lnTo>
                    <a:pt x="2225" y="1622"/>
                  </a:lnTo>
                  <a:lnTo>
                    <a:pt x="2248" y="1600"/>
                  </a:lnTo>
                  <a:lnTo>
                    <a:pt x="2270" y="1581"/>
                  </a:lnTo>
                  <a:lnTo>
                    <a:pt x="2288" y="1565"/>
                  </a:lnTo>
                  <a:lnTo>
                    <a:pt x="2313" y="1543"/>
                  </a:lnTo>
                  <a:lnTo>
                    <a:pt x="2325" y="1532"/>
                  </a:lnTo>
                  <a:lnTo>
                    <a:pt x="2329" y="1528"/>
                  </a:lnTo>
                  <a:lnTo>
                    <a:pt x="2330" y="1527"/>
                  </a:lnTo>
                  <a:lnTo>
                    <a:pt x="2330" y="1527"/>
                  </a:lnTo>
                  <a:lnTo>
                    <a:pt x="2326" y="1526"/>
                  </a:lnTo>
                  <a:lnTo>
                    <a:pt x="2317" y="1524"/>
                  </a:lnTo>
                  <a:lnTo>
                    <a:pt x="2298" y="1518"/>
                  </a:lnTo>
                  <a:lnTo>
                    <a:pt x="2285" y="1515"/>
                  </a:lnTo>
                  <a:lnTo>
                    <a:pt x="2269" y="1512"/>
                  </a:lnTo>
                  <a:lnTo>
                    <a:pt x="2251" y="1508"/>
                  </a:lnTo>
                  <a:lnTo>
                    <a:pt x="2232" y="1506"/>
                  </a:lnTo>
                  <a:lnTo>
                    <a:pt x="2211" y="1505"/>
                  </a:lnTo>
                  <a:lnTo>
                    <a:pt x="2189" y="1505"/>
                  </a:lnTo>
                  <a:lnTo>
                    <a:pt x="2179" y="1506"/>
                  </a:lnTo>
                  <a:lnTo>
                    <a:pt x="2167" y="1508"/>
                  </a:lnTo>
                  <a:lnTo>
                    <a:pt x="2157" y="1511"/>
                  </a:lnTo>
                  <a:lnTo>
                    <a:pt x="2147" y="1514"/>
                  </a:lnTo>
                  <a:close/>
                  <a:moveTo>
                    <a:pt x="1312" y="2009"/>
                  </a:moveTo>
                  <a:lnTo>
                    <a:pt x="1318" y="1999"/>
                  </a:lnTo>
                  <a:lnTo>
                    <a:pt x="1323" y="1988"/>
                  </a:lnTo>
                  <a:lnTo>
                    <a:pt x="1327" y="1978"/>
                  </a:lnTo>
                  <a:lnTo>
                    <a:pt x="1330" y="1967"/>
                  </a:lnTo>
                  <a:lnTo>
                    <a:pt x="1332" y="1955"/>
                  </a:lnTo>
                  <a:lnTo>
                    <a:pt x="1335" y="1943"/>
                  </a:lnTo>
                  <a:lnTo>
                    <a:pt x="1336" y="1931"/>
                  </a:lnTo>
                  <a:lnTo>
                    <a:pt x="1337" y="1919"/>
                  </a:lnTo>
                  <a:lnTo>
                    <a:pt x="1338" y="1893"/>
                  </a:lnTo>
                  <a:lnTo>
                    <a:pt x="1337" y="1867"/>
                  </a:lnTo>
                  <a:lnTo>
                    <a:pt x="1334" y="1840"/>
                  </a:lnTo>
                  <a:lnTo>
                    <a:pt x="1331" y="1814"/>
                  </a:lnTo>
                  <a:lnTo>
                    <a:pt x="1326" y="1789"/>
                  </a:lnTo>
                  <a:lnTo>
                    <a:pt x="1320" y="1764"/>
                  </a:lnTo>
                  <a:lnTo>
                    <a:pt x="1314" y="1740"/>
                  </a:lnTo>
                  <a:lnTo>
                    <a:pt x="1306" y="1717"/>
                  </a:lnTo>
                  <a:lnTo>
                    <a:pt x="1300" y="1696"/>
                  </a:lnTo>
                  <a:lnTo>
                    <a:pt x="1294" y="1678"/>
                  </a:lnTo>
                  <a:lnTo>
                    <a:pt x="1288" y="1662"/>
                  </a:lnTo>
                  <a:lnTo>
                    <a:pt x="1282" y="1649"/>
                  </a:lnTo>
                  <a:lnTo>
                    <a:pt x="1276" y="1629"/>
                  </a:lnTo>
                  <a:lnTo>
                    <a:pt x="1273" y="1619"/>
                  </a:lnTo>
                  <a:lnTo>
                    <a:pt x="1274" y="1616"/>
                  </a:lnTo>
                  <a:lnTo>
                    <a:pt x="1276" y="1614"/>
                  </a:lnTo>
                  <a:lnTo>
                    <a:pt x="1278" y="1612"/>
                  </a:lnTo>
                  <a:lnTo>
                    <a:pt x="1282" y="1609"/>
                  </a:lnTo>
                  <a:lnTo>
                    <a:pt x="1294" y="1604"/>
                  </a:lnTo>
                  <a:lnTo>
                    <a:pt x="1306" y="1597"/>
                  </a:lnTo>
                  <a:lnTo>
                    <a:pt x="1320" y="1591"/>
                  </a:lnTo>
                  <a:lnTo>
                    <a:pt x="1331" y="1585"/>
                  </a:lnTo>
                  <a:lnTo>
                    <a:pt x="1342" y="1579"/>
                  </a:lnTo>
                  <a:lnTo>
                    <a:pt x="1343" y="1578"/>
                  </a:lnTo>
                  <a:lnTo>
                    <a:pt x="1341" y="1576"/>
                  </a:lnTo>
                  <a:lnTo>
                    <a:pt x="1322" y="1558"/>
                  </a:lnTo>
                  <a:lnTo>
                    <a:pt x="1303" y="1539"/>
                  </a:lnTo>
                  <a:lnTo>
                    <a:pt x="1276" y="1515"/>
                  </a:lnTo>
                  <a:lnTo>
                    <a:pt x="1262" y="1503"/>
                  </a:lnTo>
                  <a:lnTo>
                    <a:pt x="1245" y="1489"/>
                  </a:lnTo>
                  <a:lnTo>
                    <a:pt x="1227" y="1477"/>
                  </a:lnTo>
                  <a:lnTo>
                    <a:pt x="1208" y="1466"/>
                  </a:lnTo>
                  <a:lnTo>
                    <a:pt x="1188" y="1454"/>
                  </a:lnTo>
                  <a:lnTo>
                    <a:pt x="1168" y="1445"/>
                  </a:lnTo>
                  <a:lnTo>
                    <a:pt x="1149" y="1436"/>
                  </a:lnTo>
                  <a:lnTo>
                    <a:pt x="1129" y="1428"/>
                  </a:lnTo>
                  <a:lnTo>
                    <a:pt x="1093" y="1416"/>
                  </a:lnTo>
                  <a:lnTo>
                    <a:pt x="1065" y="1407"/>
                  </a:lnTo>
                  <a:lnTo>
                    <a:pt x="1038" y="1398"/>
                  </a:lnTo>
                  <a:lnTo>
                    <a:pt x="1033" y="1397"/>
                  </a:lnTo>
                  <a:lnTo>
                    <a:pt x="1034" y="1400"/>
                  </a:lnTo>
                  <a:lnTo>
                    <a:pt x="1042" y="1421"/>
                  </a:lnTo>
                  <a:lnTo>
                    <a:pt x="1049" y="1443"/>
                  </a:lnTo>
                  <a:lnTo>
                    <a:pt x="1059" y="1473"/>
                  </a:lnTo>
                  <a:lnTo>
                    <a:pt x="1069" y="1506"/>
                  </a:lnTo>
                  <a:lnTo>
                    <a:pt x="1078" y="1543"/>
                  </a:lnTo>
                  <a:lnTo>
                    <a:pt x="1085" y="1580"/>
                  </a:lnTo>
                  <a:lnTo>
                    <a:pt x="1090" y="1616"/>
                  </a:lnTo>
                  <a:lnTo>
                    <a:pt x="1095" y="1647"/>
                  </a:lnTo>
                  <a:lnTo>
                    <a:pt x="1097" y="1671"/>
                  </a:lnTo>
                  <a:lnTo>
                    <a:pt x="1100" y="1693"/>
                  </a:lnTo>
                  <a:lnTo>
                    <a:pt x="1100" y="1696"/>
                  </a:lnTo>
                  <a:lnTo>
                    <a:pt x="1102" y="1696"/>
                  </a:lnTo>
                  <a:lnTo>
                    <a:pt x="1114" y="1690"/>
                  </a:lnTo>
                  <a:lnTo>
                    <a:pt x="1128" y="1683"/>
                  </a:lnTo>
                  <a:lnTo>
                    <a:pt x="1143" y="1676"/>
                  </a:lnTo>
                  <a:lnTo>
                    <a:pt x="1159" y="1667"/>
                  </a:lnTo>
                  <a:lnTo>
                    <a:pt x="1172" y="1661"/>
                  </a:lnTo>
                  <a:lnTo>
                    <a:pt x="1185" y="1655"/>
                  </a:lnTo>
                  <a:lnTo>
                    <a:pt x="1187" y="1655"/>
                  </a:lnTo>
                  <a:lnTo>
                    <a:pt x="1188" y="1657"/>
                  </a:lnTo>
                  <a:lnTo>
                    <a:pt x="1191" y="1675"/>
                  </a:lnTo>
                  <a:lnTo>
                    <a:pt x="1195" y="1693"/>
                  </a:lnTo>
                  <a:lnTo>
                    <a:pt x="1199" y="1722"/>
                  </a:lnTo>
                  <a:lnTo>
                    <a:pt x="1200" y="1740"/>
                  </a:lnTo>
                  <a:lnTo>
                    <a:pt x="1201" y="1761"/>
                  </a:lnTo>
                  <a:lnTo>
                    <a:pt x="1201" y="1784"/>
                  </a:lnTo>
                  <a:lnTo>
                    <a:pt x="1200" y="1812"/>
                  </a:lnTo>
                  <a:lnTo>
                    <a:pt x="1198" y="1842"/>
                  </a:lnTo>
                  <a:lnTo>
                    <a:pt x="1195" y="1875"/>
                  </a:lnTo>
                  <a:lnTo>
                    <a:pt x="1192" y="1909"/>
                  </a:lnTo>
                  <a:lnTo>
                    <a:pt x="1188" y="1943"/>
                  </a:lnTo>
                  <a:lnTo>
                    <a:pt x="1183" y="1976"/>
                  </a:lnTo>
                  <a:lnTo>
                    <a:pt x="1179" y="2008"/>
                  </a:lnTo>
                  <a:lnTo>
                    <a:pt x="1176" y="2036"/>
                  </a:lnTo>
                  <a:lnTo>
                    <a:pt x="1171" y="2060"/>
                  </a:lnTo>
                  <a:lnTo>
                    <a:pt x="1167" y="2092"/>
                  </a:lnTo>
                  <a:lnTo>
                    <a:pt x="1164" y="2109"/>
                  </a:lnTo>
                  <a:lnTo>
                    <a:pt x="1163" y="2116"/>
                  </a:lnTo>
                  <a:lnTo>
                    <a:pt x="1163" y="2116"/>
                  </a:lnTo>
                  <a:lnTo>
                    <a:pt x="1167" y="2115"/>
                  </a:lnTo>
                  <a:lnTo>
                    <a:pt x="1193" y="2102"/>
                  </a:lnTo>
                  <a:lnTo>
                    <a:pt x="1206" y="2096"/>
                  </a:lnTo>
                  <a:lnTo>
                    <a:pt x="1220" y="2089"/>
                  </a:lnTo>
                  <a:lnTo>
                    <a:pt x="1237" y="2079"/>
                  </a:lnTo>
                  <a:lnTo>
                    <a:pt x="1253" y="2069"/>
                  </a:lnTo>
                  <a:lnTo>
                    <a:pt x="1270" y="2057"/>
                  </a:lnTo>
                  <a:lnTo>
                    <a:pt x="1286" y="2043"/>
                  </a:lnTo>
                  <a:lnTo>
                    <a:pt x="1293" y="2035"/>
                  </a:lnTo>
                  <a:lnTo>
                    <a:pt x="1300" y="2027"/>
                  </a:lnTo>
                  <a:lnTo>
                    <a:pt x="1307" y="2018"/>
                  </a:lnTo>
                  <a:lnTo>
                    <a:pt x="1312" y="2009"/>
                  </a:lnTo>
                  <a:close/>
                  <a:moveTo>
                    <a:pt x="763" y="998"/>
                  </a:moveTo>
                  <a:lnTo>
                    <a:pt x="671" y="998"/>
                  </a:lnTo>
                  <a:lnTo>
                    <a:pt x="671" y="417"/>
                  </a:lnTo>
                  <a:lnTo>
                    <a:pt x="654" y="433"/>
                  </a:lnTo>
                  <a:lnTo>
                    <a:pt x="633" y="448"/>
                  </a:lnTo>
                  <a:lnTo>
                    <a:pt x="610" y="464"/>
                  </a:lnTo>
                  <a:lnTo>
                    <a:pt x="585" y="480"/>
                  </a:lnTo>
                  <a:lnTo>
                    <a:pt x="559" y="495"/>
                  </a:lnTo>
                  <a:lnTo>
                    <a:pt x="534" y="507"/>
                  </a:lnTo>
                  <a:lnTo>
                    <a:pt x="511" y="517"/>
                  </a:lnTo>
                  <a:lnTo>
                    <a:pt x="489" y="527"/>
                  </a:lnTo>
                  <a:lnTo>
                    <a:pt x="489" y="439"/>
                  </a:lnTo>
                  <a:lnTo>
                    <a:pt x="507" y="429"/>
                  </a:lnTo>
                  <a:lnTo>
                    <a:pt x="526" y="420"/>
                  </a:lnTo>
                  <a:lnTo>
                    <a:pt x="544" y="410"/>
                  </a:lnTo>
                  <a:lnTo>
                    <a:pt x="560" y="398"/>
                  </a:lnTo>
                  <a:lnTo>
                    <a:pt x="577" y="388"/>
                  </a:lnTo>
                  <a:lnTo>
                    <a:pt x="592" y="376"/>
                  </a:lnTo>
                  <a:lnTo>
                    <a:pt x="608" y="364"/>
                  </a:lnTo>
                  <a:lnTo>
                    <a:pt x="623" y="352"/>
                  </a:lnTo>
                  <a:lnTo>
                    <a:pt x="636" y="338"/>
                  </a:lnTo>
                  <a:lnTo>
                    <a:pt x="650" y="326"/>
                  </a:lnTo>
                  <a:lnTo>
                    <a:pt x="661" y="313"/>
                  </a:lnTo>
                  <a:lnTo>
                    <a:pt x="671" y="301"/>
                  </a:lnTo>
                  <a:lnTo>
                    <a:pt x="682" y="289"/>
                  </a:lnTo>
                  <a:lnTo>
                    <a:pt x="690" y="276"/>
                  </a:lnTo>
                  <a:lnTo>
                    <a:pt x="697" y="265"/>
                  </a:lnTo>
                  <a:lnTo>
                    <a:pt x="705" y="252"/>
                  </a:lnTo>
                  <a:lnTo>
                    <a:pt x="763" y="252"/>
                  </a:lnTo>
                  <a:lnTo>
                    <a:pt x="763" y="998"/>
                  </a:lnTo>
                  <a:close/>
                  <a:moveTo>
                    <a:pt x="1302" y="2688"/>
                  </a:moveTo>
                  <a:lnTo>
                    <a:pt x="1328" y="2685"/>
                  </a:lnTo>
                  <a:lnTo>
                    <a:pt x="1331" y="2695"/>
                  </a:lnTo>
                  <a:lnTo>
                    <a:pt x="1334" y="2704"/>
                  </a:lnTo>
                  <a:lnTo>
                    <a:pt x="1338" y="2711"/>
                  </a:lnTo>
                  <a:lnTo>
                    <a:pt x="1344" y="2717"/>
                  </a:lnTo>
                  <a:lnTo>
                    <a:pt x="1350" y="2721"/>
                  </a:lnTo>
                  <a:lnTo>
                    <a:pt x="1356" y="2724"/>
                  </a:lnTo>
                  <a:lnTo>
                    <a:pt x="1363" y="2726"/>
                  </a:lnTo>
                  <a:lnTo>
                    <a:pt x="1371" y="2726"/>
                  </a:lnTo>
                  <a:lnTo>
                    <a:pt x="1380" y="2726"/>
                  </a:lnTo>
                  <a:lnTo>
                    <a:pt x="1387" y="2723"/>
                  </a:lnTo>
                  <a:lnTo>
                    <a:pt x="1395" y="2719"/>
                  </a:lnTo>
                  <a:lnTo>
                    <a:pt x="1402" y="2714"/>
                  </a:lnTo>
                  <a:lnTo>
                    <a:pt x="1408" y="2707"/>
                  </a:lnTo>
                  <a:lnTo>
                    <a:pt x="1411" y="2699"/>
                  </a:lnTo>
                  <a:lnTo>
                    <a:pt x="1414" y="2691"/>
                  </a:lnTo>
                  <a:lnTo>
                    <a:pt x="1414" y="2682"/>
                  </a:lnTo>
                  <a:lnTo>
                    <a:pt x="1414" y="2674"/>
                  </a:lnTo>
                  <a:lnTo>
                    <a:pt x="1412" y="2665"/>
                  </a:lnTo>
                  <a:lnTo>
                    <a:pt x="1408" y="2659"/>
                  </a:lnTo>
                  <a:lnTo>
                    <a:pt x="1403" y="2652"/>
                  </a:lnTo>
                  <a:lnTo>
                    <a:pt x="1397" y="2647"/>
                  </a:lnTo>
                  <a:lnTo>
                    <a:pt x="1389" y="2644"/>
                  </a:lnTo>
                  <a:lnTo>
                    <a:pt x="1381" y="2641"/>
                  </a:lnTo>
                  <a:lnTo>
                    <a:pt x="1373" y="2640"/>
                  </a:lnTo>
                  <a:lnTo>
                    <a:pt x="1364" y="2641"/>
                  </a:lnTo>
                  <a:lnTo>
                    <a:pt x="1354" y="2644"/>
                  </a:lnTo>
                  <a:lnTo>
                    <a:pt x="1357" y="2621"/>
                  </a:lnTo>
                  <a:lnTo>
                    <a:pt x="1359" y="2621"/>
                  </a:lnTo>
                  <a:lnTo>
                    <a:pt x="1361" y="2621"/>
                  </a:lnTo>
                  <a:lnTo>
                    <a:pt x="1370" y="2621"/>
                  </a:lnTo>
                  <a:lnTo>
                    <a:pt x="1377" y="2619"/>
                  </a:lnTo>
                  <a:lnTo>
                    <a:pt x="1385" y="2616"/>
                  </a:lnTo>
                  <a:lnTo>
                    <a:pt x="1391" y="2612"/>
                  </a:lnTo>
                  <a:lnTo>
                    <a:pt x="1398" y="2607"/>
                  </a:lnTo>
                  <a:lnTo>
                    <a:pt x="1402" y="2601"/>
                  </a:lnTo>
                  <a:lnTo>
                    <a:pt x="1404" y="2594"/>
                  </a:lnTo>
                  <a:lnTo>
                    <a:pt x="1405" y="2586"/>
                  </a:lnTo>
                  <a:lnTo>
                    <a:pt x="1405" y="2578"/>
                  </a:lnTo>
                  <a:lnTo>
                    <a:pt x="1403" y="2572"/>
                  </a:lnTo>
                  <a:lnTo>
                    <a:pt x="1400" y="2566"/>
                  </a:lnTo>
                  <a:lnTo>
                    <a:pt x="1395" y="2562"/>
                  </a:lnTo>
                  <a:lnTo>
                    <a:pt x="1390" y="2558"/>
                  </a:lnTo>
                  <a:lnTo>
                    <a:pt x="1384" y="2555"/>
                  </a:lnTo>
                  <a:lnTo>
                    <a:pt x="1378" y="2552"/>
                  </a:lnTo>
                  <a:lnTo>
                    <a:pt x="1370" y="2551"/>
                  </a:lnTo>
                  <a:lnTo>
                    <a:pt x="1362" y="2552"/>
                  </a:lnTo>
                  <a:lnTo>
                    <a:pt x="1356" y="2555"/>
                  </a:lnTo>
                  <a:lnTo>
                    <a:pt x="1350" y="2558"/>
                  </a:lnTo>
                  <a:lnTo>
                    <a:pt x="1345" y="2562"/>
                  </a:lnTo>
                  <a:lnTo>
                    <a:pt x="1339" y="2567"/>
                  </a:lnTo>
                  <a:lnTo>
                    <a:pt x="1336" y="2574"/>
                  </a:lnTo>
                  <a:lnTo>
                    <a:pt x="1333" y="2581"/>
                  </a:lnTo>
                  <a:lnTo>
                    <a:pt x="1331" y="2591"/>
                  </a:lnTo>
                  <a:lnTo>
                    <a:pt x="1305" y="2586"/>
                  </a:lnTo>
                  <a:lnTo>
                    <a:pt x="1308" y="2573"/>
                  </a:lnTo>
                  <a:lnTo>
                    <a:pt x="1312" y="2563"/>
                  </a:lnTo>
                  <a:lnTo>
                    <a:pt x="1316" y="2558"/>
                  </a:lnTo>
                  <a:lnTo>
                    <a:pt x="1319" y="2552"/>
                  </a:lnTo>
                  <a:lnTo>
                    <a:pt x="1323" y="2548"/>
                  </a:lnTo>
                  <a:lnTo>
                    <a:pt x="1327" y="2545"/>
                  </a:lnTo>
                  <a:lnTo>
                    <a:pt x="1331" y="2541"/>
                  </a:lnTo>
                  <a:lnTo>
                    <a:pt x="1336" y="2539"/>
                  </a:lnTo>
                  <a:lnTo>
                    <a:pt x="1341" y="2536"/>
                  </a:lnTo>
                  <a:lnTo>
                    <a:pt x="1346" y="2534"/>
                  </a:lnTo>
                  <a:lnTo>
                    <a:pt x="1357" y="2532"/>
                  </a:lnTo>
                  <a:lnTo>
                    <a:pt x="1370" y="2531"/>
                  </a:lnTo>
                  <a:lnTo>
                    <a:pt x="1378" y="2531"/>
                  </a:lnTo>
                  <a:lnTo>
                    <a:pt x="1386" y="2533"/>
                  </a:lnTo>
                  <a:lnTo>
                    <a:pt x="1394" y="2535"/>
                  </a:lnTo>
                  <a:lnTo>
                    <a:pt x="1402" y="2538"/>
                  </a:lnTo>
                  <a:lnTo>
                    <a:pt x="1409" y="2542"/>
                  </a:lnTo>
                  <a:lnTo>
                    <a:pt x="1414" y="2546"/>
                  </a:lnTo>
                  <a:lnTo>
                    <a:pt x="1419" y="2552"/>
                  </a:lnTo>
                  <a:lnTo>
                    <a:pt x="1425" y="2559"/>
                  </a:lnTo>
                  <a:lnTo>
                    <a:pt x="1428" y="2565"/>
                  </a:lnTo>
                  <a:lnTo>
                    <a:pt x="1430" y="2572"/>
                  </a:lnTo>
                  <a:lnTo>
                    <a:pt x="1432" y="2578"/>
                  </a:lnTo>
                  <a:lnTo>
                    <a:pt x="1432" y="2586"/>
                  </a:lnTo>
                  <a:lnTo>
                    <a:pt x="1432" y="2593"/>
                  </a:lnTo>
                  <a:lnTo>
                    <a:pt x="1430" y="2599"/>
                  </a:lnTo>
                  <a:lnTo>
                    <a:pt x="1428" y="2605"/>
                  </a:lnTo>
                  <a:lnTo>
                    <a:pt x="1425" y="2610"/>
                  </a:lnTo>
                  <a:lnTo>
                    <a:pt x="1420" y="2617"/>
                  </a:lnTo>
                  <a:lnTo>
                    <a:pt x="1415" y="2621"/>
                  </a:lnTo>
                  <a:lnTo>
                    <a:pt x="1409" y="2625"/>
                  </a:lnTo>
                  <a:lnTo>
                    <a:pt x="1403" y="2629"/>
                  </a:lnTo>
                  <a:lnTo>
                    <a:pt x="1411" y="2632"/>
                  </a:lnTo>
                  <a:lnTo>
                    <a:pt x="1419" y="2635"/>
                  </a:lnTo>
                  <a:lnTo>
                    <a:pt x="1427" y="2640"/>
                  </a:lnTo>
                  <a:lnTo>
                    <a:pt x="1432" y="2647"/>
                  </a:lnTo>
                  <a:lnTo>
                    <a:pt x="1437" y="2655"/>
                  </a:lnTo>
                  <a:lnTo>
                    <a:pt x="1440" y="2662"/>
                  </a:lnTo>
                  <a:lnTo>
                    <a:pt x="1442" y="2671"/>
                  </a:lnTo>
                  <a:lnTo>
                    <a:pt x="1442" y="2682"/>
                  </a:lnTo>
                  <a:lnTo>
                    <a:pt x="1442" y="2688"/>
                  </a:lnTo>
                  <a:lnTo>
                    <a:pt x="1441" y="2695"/>
                  </a:lnTo>
                  <a:lnTo>
                    <a:pt x="1440" y="2702"/>
                  </a:lnTo>
                  <a:lnTo>
                    <a:pt x="1437" y="2708"/>
                  </a:lnTo>
                  <a:lnTo>
                    <a:pt x="1435" y="2713"/>
                  </a:lnTo>
                  <a:lnTo>
                    <a:pt x="1431" y="2719"/>
                  </a:lnTo>
                  <a:lnTo>
                    <a:pt x="1427" y="2724"/>
                  </a:lnTo>
                  <a:lnTo>
                    <a:pt x="1422" y="2729"/>
                  </a:lnTo>
                  <a:lnTo>
                    <a:pt x="1416" y="2734"/>
                  </a:lnTo>
                  <a:lnTo>
                    <a:pt x="1411" y="2738"/>
                  </a:lnTo>
                  <a:lnTo>
                    <a:pt x="1405" y="2741"/>
                  </a:lnTo>
                  <a:lnTo>
                    <a:pt x="1399" y="2744"/>
                  </a:lnTo>
                  <a:lnTo>
                    <a:pt x="1392" y="2746"/>
                  </a:lnTo>
                  <a:lnTo>
                    <a:pt x="1385" y="2747"/>
                  </a:lnTo>
                  <a:lnTo>
                    <a:pt x="1378" y="2748"/>
                  </a:lnTo>
                  <a:lnTo>
                    <a:pt x="1371" y="2748"/>
                  </a:lnTo>
                  <a:lnTo>
                    <a:pt x="1363" y="2748"/>
                  </a:lnTo>
                  <a:lnTo>
                    <a:pt x="1357" y="2747"/>
                  </a:lnTo>
                  <a:lnTo>
                    <a:pt x="1351" y="2746"/>
                  </a:lnTo>
                  <a:lnTo>
                    <a:pt x="1345" y="2744"/>
                  </a:lnTo>
                  <a:lnTo>
                    <a:pt x="1338" y="2742"/>
                  </a:lnTo>
                  <a:lnTo>
                    <a:pt x="1333" y="2739"/>
                  </a:lnTo>
                  <a:lnTo>
                    <a:pt x="1328" y="2736"/>
                  </a:lnTo>
                  <a:lnTo>
                    <a:pt x="1324" y="2732"/>
                  </a:lnTo>
                  <a:lnTo>
                    <a:pt x="1319" y="2727"/>
                  </a:lnTo>
                  <a:lnTo>
                    <a:pt x="1316" y="2722"/>
                  </a:lnTo>
                  <a:lnTo>
                    <a:pt x="1311" y="2718"/>
                  </a:lnTo>
                  <a:lnTo>
                    <a:pt x="1308" y="2713"/>
                  </a:lnTo>
                  <a:lnTo>
                    <a:pt x="1306" y="2707"/>
                  </a:lnTo>
                  <a:lnTo>
                    <a:pt x="1304" y="2700"/>
                  </a:lnTo>
                  <a:lnTo>
                    <a:pt x="1303" y="2694"/>
                  </a:lnTo>
                  <a:lnTo>
                    <a:pt x="1302" y="2688"/>
                  </a:lnTo>
                  <a:close/>
                  <a:moveTo>
                    <a:pt x="2898" y="1302"/>
                  </a:moveTo>
                  <a:lnTo>
                    <a:pt x="2898" y="1352"/>
                  </a:lnTo>
                  <a:lnTo>
                    <a:pt x="2615" y="1352"/>
                  </a:lnTo>
                  <a:lnTo>
                    <a:pt x="2615" y="1342"/>
                  </a:lnTo>
                  <a:lnTo>
                    <a:pt x="2616" y="1333"/>
                  </a:lnTo>
                  <a:lnTo>
                    <a:pt x="2618" y="1325"/>
                  </a:lnTo>
                  <a:lnTo>
                    <a:pt x="2621" y="1315"/>
                  </a:lnTo>
                  <a:lnTo>
                    <a:pt x="2627" y="1301"/>
                  </a:lnTo>
                  <a:lnTo>
                    <a:pt x="2635" y="1286"/>
                  </a:lnTo>
                  <a:lnTo>
                    <a:pt x="2645" y="1273"/>
                  </a:lnTo>
                  <a:lnTo>
                    <a:pt x="2656" y="1259"/>
                  </a:lnTo>
                  <a:lnTo>
                    <a:pt x="2668" y="1244"/>
                  </a:lnTo>
                  <a:lnTo>
                    <a:pt x="2685" y="1229"/>
                  </a:lnTo>
                  <a:lnTo>
                    <a:pt x="2704" y="1212"/>
                  </a:lnTo>
                  <a:lnTo>
                    <a:pt x="2725" y="1194"/>
                  </a:lnTo>
                  <a:lnTo>
                    <a:pt x="2757" y="1167"/>
                  </a:lnTo>
                  <a:lnTo>
                    <a:pt x="2783" y="1143"/>
                  </a:lnTo>
                  <a:lnTo>
                    <a:pt x="2794" y="1132"/>
                  </a:lnTo>
                  <a:lnTo>
                    <a:pt x="2803" y="1122"/>
                  </a:lnTo>
                  <a:lnTo>
                    <a:pt x="2812" y="1113"/>
                  </a:lnTo>
                  <a:lnTo>
                    <a:pt x="2819" y="1103"/>
                  </a:lnTo>
                  <a:lnTo>
                    <a:pt x="2824" y="1095"/>
                  </a:lnTo>
                  <a:lnTo>
                    <a:pt x="2829" y="1088"/>
                  </a:lnTo>
                  <a:lnTo>
                    <a:pt x="2833" y="1079"/>
                  </a:lnTo>
                  <a:lnTo>
                    <a:pt x="2838" y="1071"/>
                  </a:lnTo>
                  <a:lnTo>
                    <a:pt x="2840" y="1063"/>
                  </a:lnTo>
                  <a:lnTo>
                    <a:pt x="2842" y="1056"/>
                  </a:lnTo>
                  <a:lnTo>
                    <a:pt x="2843" y="1048"/>
                  </a:lnTo>
                  <a:lnTo>
                    <a:pt x="2844" y="1040"/>
                  </a:lnTo>
                  <a:lnTo>
                    <a:pt x="2843" y="1033"/>
                  </a:lnTo>
                  <a:lnTo>
                    <a:pt x="2842" y="1026"/>
                  </a:lnTo>
                  <a:lnTo>
                    <a:pt x="2841" y="1018"/>
                  </a:lnTo>
                  <a:lnTo>
                    <a:pt x="2838" y="1012"/>
                  </a:lnTo>
                  <a:lnTo>
                    <a:pt x="2834" y="1005"/>
                  </a:lnTo>
                  <a:lnTo>
                    <a:pt x="2831" y="1000"/>
                  </a:lnTo>
                  <a:lnTo>
                    <a:pt x="2826" y="994"/>
                  </a:lnTo>
                  <a:lnTo>
                    <a:pt x="2821" y="988"/>
                  </a:lnTo>
                  <a:lnTo>
                    <a:pt x="2815" y="983"/>
                  </a:lnTo>
                  <a:lnTo>
                    <a:pt x="2809" y="979"/>
                  </a:lnTo>
                  <a:lnTo>
                    <a:pt x="2802" y="975"/>
                  </a:lnTo>
                  <a:lnTo>
                    <a:pt x="2795" y="972"/>
                  </a:lnTo>
                  <a:lnTo>
                    <a:pt x="2788" y="970"/>
                  </a:lnTo>
                  <a:lnTo>
                    <a:pt x="2780" y="968"/>
                  </a:lnTo>
                  <a:lnTo>
                    <a:pt x="2771" y="967"/>
                  </a:lnTo>
                  <a:lnTo>
                    <a:pt x="2763" y="967"/>
                  </a:lnTo>
                  <a:lnTo>
                    <a:pt x="2754" y="967"/>
                  </a:lnTo>
                  <a:lnTo>
                    <a:pt x="2744" y="968"/>
                  </a:lnTo>
                  <a:lnTo>
                    <a:pt x="2736" y="970"/>
                  </a:lnTo>
                  <a:lnTo>
                    <a:pt x="2729" y="972"/>
                  </a:lnTo>
                  <a:lnTo>
                    <a:pt x="2720" y="975"/>
                  </a:lnTo>
                  <a:lnTo>
                    <a:pt x="2714" y="979"/>
                  </a:lnTo>
                  <a:lnTo>
                    <a:pt x="2708" y="984"/>
                  </a:lnTo>
                  <a:lnTo>
                    <a:pt x="2702" y="989"/>
                  </a:lnTo>
                  <a:lnTo>
                    <a:pt x="2697" y="996"/>
                  </a:lnTo>
                  <a:lnTo>
                    <a:pt x="2691" y="1002"/>
                  </a:lnTo>
                  <a:lnTo>
                    <a:pt x="2687" y="1009"/>
                  </a:lnTo>
                  <a:lnTo>
                    <a:pt x="2684" y="1016"/>
                  </a:lnTo>
                  <a:lnTo>
                    <a:pt x="2682" y="1025"/>
                  </a:lnTo>
                  <a:lnTo>
                    <a:pt x="2680" y="1033"/>
                  </a:lnTo>
                  <a:lnTo>
                    <a:pt x="2679" y="1042"/>
                  </a:lnTo>
                  <a:lnTo>
                    <a:pt x="2679" y="1052"/>
                  </a:lnTo>
                  <a:lnTo>
                    <a:pt x="2625" y="1046"/>
                  </a:lnTo>
                  <a:lnTo>
                    <a:pt x="2626" y="1032"/>
                  </a:lnTo>
                  <a:lnTo>
                    <a:pt x="2629" y="1018"/>
                  </a:lnTo>
                  <a:lnTo>
                    <a:pt x="2633" y="1005"/>
                  </a:lnTo>
                  <a:lnTo>
                    <a:pt x="2637" y="994"/>
                  </a:lnTo>
                  <a:lnTo>
                    <a:pt x="2644" y="982"/>
                  </a:lnTo>
                  <a:lnTo>
                    <a:pt x="2650" y="972"/>
                  </a:lnTo>
                  <a:lnTo>
                    <a:pt x="2658" y="962"/>
                  </a:lnTo>
                  <a:lnTo>
                    <a:pt x="2666" y="954"/>
                  </a:lnTo>
                  <a:lnTo>
                    <a:pt x="2676" y="947"/>
                  </a:lnTo>
                  <a:lnTo>
                    <a:pt x="2686" y="941"/>
                  </a:lnTo>
                  <a:lnTo>
                    <a:pt x="2698" y="936"/>
                  </a:lnTo>
                  <a:lnTo>
                    <a:pt x="2709" y="930"/>
                  </a:lnTo>
                  <a:lnTo>
                    <a:pt x="2721" y="927"/>
                  </a:lnTo>
                  <a:lnTo>
                    <a:pt x="2735" y="925"/>
                  </a:lnTo>
                  <a:lnTo>
                    <a:pt x="2748" y="923"/>
                  </a:lnTo>
                  <a:lnTo>
                    <a:pt x="2764" y="923"/>
                  </a:lnTo>
                  <a:lnTo>
                    <a:pt x="2778" y="923"/>
                  </a:lnTo>
                  <a:lnTo>
                    <a:pt x="2793" y="925"/>
                  </a:lnTo>
                  <a:lnTo>
                    <a:pt x="2806" y="927"/>
                  </a:lnTo>
                  <a:lnTo>
                    <a:pt x="2819" y="931"/>
                  </a:lnTo>
                  <a:lnTo>
                    <a:pt x="2830" y="937"/>
                  </a:lnTo>
                  <a:lnTo>
                    <a:pt x="2842" y="942"/>
                  </a:lnTo>
                  <a:lnTo>
                    <a:pt x="2852" y="949"/>
                  </a:lnTo>
                  <a:lnTo>
                    <a:pt x="2861" y="957"/>
                  </a:lnTo>
                  <a:lnTo>
                    <a:pt x="2870" y="966"/>
                  </a:lnTo>
                  <a:lnTo>
                    <a:pt x="2877" y="975"/>
                  </a:lnTo>
                  <a:lnTo>
                    <a:pt x="2883" y="985"/>
                  </a:lnTo>
                  <a:lnTo>
                    <a:pt x="2888" y="996"/>
                  </a:lnTo>
                  <a:lnTo>
                    <a:pt x="2893" y="1006"/>
                  </a:lnTo>
                  <a:lnTo>
                    <a:pt x="2895" y="1017"/>
                  </a:lnTo>
                  <a:lnTo>
                    <a:pt x="2897" y="1030"/>
                  </a:lnTo>
                  <a:lnTo>
                    <a:pt x="2898" y="1042"/>
                  </a:lnTo>
                  <a:lnTo>
                    <a:pt x="2897" y="1055"/>
                  </a:lnTo>
                  <a:lnTo>
                    <a:pt x="2895" y="1067"/>
                  </a:lnTo>
                  <a:lnTo>
                    <a:pt x="2892" y="1079"/>
                  </a:lnTo>
                  <a:lnTo>
                    <a:pt x="2886" y="1092"/>
                  </a:lnTo>
                  <a:lnTo>
                    <a:pt x="2880" y="1104"/>
                  </a:lnTo>
                  <a:lnTo>
                    <a:pt x="2873" y="1118"/>
                  </a:lnTo>
                  <a:lnTo>
                    <a:pt x="2864" y="1131"/>
                  </a:lnTo>
                  <a:lnTo>
                    <a:pt x="2852" y="1145"/>
                  </a:lnTo>
                  <a:lnTo>
                    <a:pt x="2838" y="1159"/>
                  </a:lnTo>
                  <a:lnTo>
                    <a:pt x="2819" y="1177"/>
                  </a:lnTo>
                  <a:lnTo>
                    <a:pt x="2797" y="1197"/>
                  </a:lnTo>
                  <a:lnTo>
                    <a:pt x="2771" y="1219"/>
                  </a:lnTo>
                  <a:lnTo>
                    <a:pt x="2749" y="1238"/>
                  </a:lnTo>
                  <a:lnTo>
                    <a:pt x="2732" y="1253"/>
                  </a:lnTo>
                  <a:lnTo>
                    <a:pt x="2718" y="1265"/>
                  </a:lnTo>
                  <a:lnTo>
                    <a:pt x="2710" y="1273"/>
                  </a:lnTo>
                  <a:lnTo>
                    <a:pt x="2698" y="1288"/>
                  </a:lnTo>
                  <a:lnTo>
                    <a:pt x="2687" y="1302"/>
                  </a:lnTo>
                  <a:lnTo>
                    <a:pt x="2898" y="1302"/>
                  </a:lnTo>
                  <a:close/>
                  <a:moveTo>
                    <a:pt x="1422" y="2451"/>
                  </a:moveTo>
                  <a:lnTo>
                    <a:pt x="1421" y="2451"/>
                  </a:lnTo>
                  <a:lnTo>
                    <a:pt x="1420" y="2451"/>
                  </a:lnTo>
                  <a:lnTo>
                    <a:pt x="1420" y="2450"/>
                  </a:lnTo>
                  <a:lnTo>
                    <a:pt x="1419" y="2450"/>
                  </a:lnTo>
                  <a:lnTo>
                    <a:pt x="1418" y="2450"/>
                  </a:lnTo>
                  <a:lnTo>
                    <a:pt x="1418" y="2450"/>
                  </a:lnTo>
                  <a:lnTo>
                    <a:pt x="1417" y="2450"/>
                  </a:lnTo>
                  <a:lnTo>
                    <a:pt x="1417" y="2449"/>
                  </a:lnTo>
                  <a:lnTo>
                    <a:pt x="1416" y="2449"/>
                  </a:lnTo>
                  <a:lnTo>
                    <a:pt x="1416" y="2449"/>
                  </a:lnTo>
                  <a:lnTo>
                    <a:pt x="1415" y="2449"/>
                  </a:lnTo>
                  <a:lnTo>
                    <a:pt x="1415" y="2449"/>
                  </a:lnTo>
                  <a:lnTo>
                    <a:pt x="1414" y="2449"/>
                  </a:lnTo>
                  <a:lnTo>
                    <a:pt x="1413" y="2448"/>
                  </a:lnTo>
                  <a:lnTo>
                    <a:pt x="1413" y="2448"/>
                  </a:lnTo>
                  <a:lnTo>
                    <a:pt x="1412" y="2448"/>
                  </a:lnTo>
                  <a:lnTo>
                    <a:pt x="1411" y="2448"/>
                  </a:lnTo>
                  <a:lnTo>
                    <a:pt x="1411" y="2448"/>
                  </a:lnTo>
                  <a:lnTo>
                    <a:pt x="1411" y="2448"/>
                  </a:lnTo>
                  <a:lnTo>
                    <a:pt x="1410" y="2448"/>
                  </a:lnTo>
                  <a:lnTo>
                    <a:pt x="1409" y="2447"/>
                  </a:lnTo>
                  <a:lnTo>
                    <a:pt x="1409" y="2447"/>
                  </a:lnTo>
                  <a:lnTo>
                    <a:pt x="1408" y="2447"/>
                  </a:lnTo>
                  <a:lnTo>
                    <a:pt x="1407" y="2447"/>
                  </a:lnTo>
                  <a:lnTo>
                    <a:pt x="1407" y="2447"/>
                  </a:lnTo>
                  <a:lnTo>
                    <a:pt x="1406" y="2447"/>
                  </a:lnTo>
                  <a:lnTo>
                    <a:pt x="1406" y="2447"/>
                  </a:lnTo>
                  <a:lnTo>
                    <a:pt x="1405" y="2446"/>
                  </a:lnTo>
                  <a:lnTo>
                    <a:pt x="1405" y="2446"/>
                  </a:lnTo>
                  <a:lnTo>
                    <a:pt x="1404" y="2446"/>
                  </a:lnTo>
                  <a:lnTo>
                    <a:pt x="1403" y="2446"/>
                  </a:lnTo>
                  <a:lnTo>
                    <a:pt x="1403" y="2446"/>
                  </a:lnTo>
                  <a:lnTo>
                    <a:pt x="1402" y="2446"/>
                  </a:lnTo>
                  <a:lnTo>
                    <a:pt x="1399" y="2445"/>
                  </a:lnTo>
                  <a:lnTo>
                    <a:pt x="1399" y="2445"/>
                  </a:lnTo>
                  <a:lnTo>
                    <a:pt x="1398" y="2445"/>
                  </a:lnTo>
                  <a:lnTo>
                    <a:pt x="1397" y="2445"/>
                  </a:lnTo>
                  <a:lnTo>
                    <a:pt x="1395" y="2445"/>
                  </a:lnTo>
                  <a:lnTo>
                    <a:pt x="1393" y="2444"/>
                  </a:lnTo>
                  <a:lnTo>
                    <a:pt x="1392" y="2444"/>
                  </a:lnTo>
                  <a:lnTo>
                    <a:pt x="1391" y="2444"/>
                  </a:lnTo>
                  <a:lnTo>
                    <a:pt x="1391" y="2444"/>
                  </a:lnTo>
                  <a:lnTo>
                    <a:pt x="1390" y="2444"/>
                  </a:lnTo>
                  <a:lnTo>
                    <a:pt x="1389" y="2443"/>
                  </a:lnTo>
                  <a:lnTo>
                    <a:pt x="1388" y="2443"/>
                  </a:lnTo>
                  <a:lnTo>
                    <a:pt x="1387" y="2443"/>
                  </a:lnTo>
                  <a:lnTo>
                    <a:pt x="1387" y="2443"/>
                  </a:lnTo>
                  <a:lnTo>
                    <a:pt x="1386" y="2443"/>
                  </a:lnTo>
                  <a:lnTo>
                    <a:pt x="1385" y="2443"/>
                  </a:lnTo>
                  <a:lnTo>
                    <a:pt x="1384" y="2443"/>
                  </a:lnTo>
                  <a:lnTo>
                    <a:pt x="1383" y="2443"/>
                  </a:lnTo>
                  <a:lnTo>
                    <a:pt x="1382" y="2443"/>
                  </a:lnTo>
                  <a:lnTo>
                    <a:pt x="1382" y="2443"/>
                  </a:lnTo>
                  <a:lnTo>
                    <a:pt x="1381" y="2442"/>
                  </a:lnTo>
                  <a:lnTo>
                    <a:pt x="1380" y="2442"/>
                  </a:lnTo>
                  <a:lnTo>
                    <a:pt x="1380" y="2442"/>
                  </a:lnTo>
                  <a:lnTo>
                    <a:pt x="1378" y="2442"/>
                  </a:lnTo>
                  <a:lnTo>
                    <a:pt x="1367" y="2441"/>
                  </a:lnTo>
                  <a:lnTo>
                    <a:pt x="1356" y="2441"/>
                  </a:lnTo>
                  <a:lnTo>
                    <a:pt x="1346" y="2441"/>
                  </a:lnTo>
                  <a:lnTo>
                    <a:pt x="1334" y="2442"/>
                  </a:lnTo>
                  <a:lnTo>
                    <a:pt x="1324" y="2444"/>
                  </a:lnTo>
                  <a:lnTo>
                    <a:pt x="1312" y="2445"/>
                  </a:lnTo>
                  <a:lnTo>
                    <a:pt x="1302" y="2448"/>
                  </a:lnTo>
                  <a:lnTo>
                    <a:pt x="1292" y="2451"/>
                  </a:lnTo>
                  <a:lnTo>
                    <a:pt x="1282" y="2454"/>
                  </a:lnTo>
                  <a:lnTo>
                    <a:pt x="1272" y="2458"/>
                  </a:lnTo>
                  <a:lnTo>
                    <a:pt x="1253" y="2467"/>
                  </a:lnTo>
                  <a:lnTo>
                    <a:pt x="1235" y="2478"/>
                  </a:lnTo>
                  <a:lnTo>
                    <a:pt x="1218" y="2490"/>
                  </a:lnTo>
                  <a:lnTo>
                    <a:pt x="1204" y="2504"/>
                  </a:lnTo>
                  <a:lnTo>
                    <a:pt x="1189" y="2519"/>
                  </a:lnTo>
                  <a:lnTo>
                    <a:pt x="1177" y="2536"/>
                  </a:lnTo>
                  <a:lnTo>
                    <a:pt x="1166" y="2555"/>
                  </a:lnTo>
                  <a:lnTo>
                    <a:pt x="1157" y="2573"/>
                  </a:lnTo>
                  <a:lnTo>
                    <a:pt x="1153" y="2582"/>
                  </a:lnTo>
                  <a:lnTo>
                    <a:pt x="1150" y="2593"/>
                  </a:lnTo>
                  <a:lnTo>
                    <a:pt x="1146" y="2603"/>
                  </a:lnTo>
                  <a:lnTo>
                    <a:pt x="1144" y="2614"/>
                  </a:lnTo>
                  <a:lnTo>
                    <a:pt x="1142" y="2624"/>
                  </a:lnTo>
                  <a:lnTo>
                    <a:pt x="1140" y="2635"/>
                  </a:lnTo>
                  <a:lnTo>
                    <a:pt x="1140" y="2647"/>
                  </a:lnTo>
                  <a:lnTo>
                    <a:pt x="1139" y="2657"/>
                  </a:lnTo>
                  <a:lnTo>
                    <a:pt x="1140" y="2668"/>
                  </a:lnTo>
                  <a:lnTo>
                    <a:pt x="1140" y="2680"/>
                  </a:lnTo>
                  <a:lnTo>
                    <a:pt x="1142" y="2690"/>
                  </a:lnTo>
                  <a:lnTo>
                    <a:pt x="1144" y="2700"/>
                  </a:lnTo>
                  <a:lnTo>
                    <a:pt x="1146" y="2712"/>
                  </a:lnTo>
                  <a:lnTo>
                    <a:pt x="1150" y="2721"/>
                  </a:lnTo>
                  <a:lnTo>
                    <a:pt x="1153" y="2732"/>
                  </a:lnTo>
                  <a:lnTo>
                    <a:pt x="1157" y="2742"/>
                  </a:lnTo>
                  <a:lnTo>
                    <a:pt x="1166" y="2761"/>
                  </a:lnTo>
                  <a:lnTo>
                    <a:pt x="1177" y="2778"/>
                  </a:lnTo>
                  <a:lnTo>
                    <a:pt x="1189" y="2795"/>
                  </a:lnTo>
                  <a:lnTo>
                    <a:pt x="1204" y="2810"/>
                  </a:lnTo>
                  <a:lnTo>
                    <a:pt x="1218" y="2825"/>
                  </a:lnTo>
                  <a:lnTo>
                    <a:pt x="1235" y="2837"/>
                  </a:lnTo>
                  <a:lnTo>
                    <a:pt x="1253" y="2847"/>
                  </a:lnTo>
                  <a:lnTo>
                    <a:pt x="1272" y="2857"/>
                  </a:lnTo>
                  <a:lnTo>
                    <a:pt x="1282" y="2861"/>
                  </a:lnTo>
                  <a:lnTo>
                    <a:pt x="1292" y="2864"/>
                  </a:lnTo>
                  <a:lnTo>
                    <a:pt x="1302" y="2867"/>
                  </a:lnTo>
                  <a:lnTo>
                    <a:pt x="1312" y="2869"/>
                  </a:lnTo>
                  <a:lnTo>
                    <a:pt x="1324" y="2871"/>
                  </a:lnTo>
                  <a:lnTo>
                    <a:pt x="1334" y="2872"/>
                  </a:lnTo>
                  <a:lnTo>
                    <a:pt x="1346" y="2873"/>
                  </a:lnTo>
                  <a:lnTo>
                    <a:pt x="1356" y="2873"/>
                  </a:lnTo>
                  <a:lnTo>
                    <a:pt x="1367" y="2873"/>
                  </a:lnTo>
                  <a:lnTo>
                    <a:pt x="1379" y="2872"/>
                  </a:lnTo>
                  <a:lnTo>
                    <a:pt x="1389" y="2871"/>
                  </a:lnTo>
                  <a:lnTo>
                    <a:pt x="1401" y="2869"/>
                  </a:lnTo>
                  <a:lnTo>
                    <a:pt x="1411" y="2867"/>
                  </a:lnTo>
                  <a:lnTo>
                    <a:pt x="1421" y="2864"/>
                  </a:lnTo>
                  <a:lnTo>
                    <a:pt x="1431" y="2861"/>
                  </a:lnTo>
                  <a:lnTo>
                    <a:pt x="1441" y="2857"/>
                  </a:lnTo>
                  <a:lnTo>
                    <a:pt x="1460" y="2847"/>
                  </a:lnTo>
                  <a:lnTo>
                    <a:pt x="1477" y="2837"/>
                  </a:lnTo>
                  <a:lnTo>
                    <a:pt x="1494" y="2825"/>
                  </a:lnTo>
                  <a:lnTo>
                    <a:pt x="1510" y="2810"/>
                  </a:lnTo>
                  <a:lnTo>
                    <a:pt x="1524" y="2795"/>
                  </a:lnTo>
                  <a:lnTo>
                    <a:pt x="1537" y="2778"/>
                  </a:lnTo>
                  <a:lnTo>
                    <a:pt x="1547" y="2761"/>
                  </a:lnTo>
                  <a:lnTo>
                    <a:pt x="1556" y="2742"/>
                  </a:lnTo>
                  <a:lnTo>
                    <a:pt x="1560" y="2732"/>
                  </a:lnTo>
                  <a:lnTo>
                    <a:pt x="1564" y="2721"/>
                  </a:lnTo>
                  <a:lnTo>
                    <a:pt x="1567" y="2712"/>
                  </a:lnTo>
                  <a:lnTo>
                    <a:pt x="1569" y="2700"/>
                  </a:lnTo>
                  <a:lnTo>
                    <a:pt x="1571" y="2690"/>
                  </a:lnTo>
                  <a:lnTo>
                    <a:pt x="1573" y="2680"/>
                  </a:lnTo>
                  <a:lnTo>
                    <a:pt x="1573" y="2668"/>
                  </a:lnTo>
                  <a:lnTo>
                    <a:pt x="1574" y="2657"/>
                  </a:lnTo>
                  <a:lnTo>
                    <a:pt x="1573" y="2639"/>
                  </a:lnTo>
                  <a:lnTo>
                    <a:pt x="1571" y="2622"/>
                  </a:lnTo>
                  <a:lnTo>
                    <a:pt x="1567" y="2604"/>
                  </a:lnTo>
                  <a:lnTo>
                    <a:pt x="1563" y="2588"/>
                  </a:lnTo>
                  <a:lnTo>
                    <a:pt x="1556" y="2572"/>
                  </a:lnTo>
                  <a:lnTo>
                    <a:pt x="1549" y="2557"/>
                  </a:lnTo>
                  <a:lnTo>
                    <a:pt x="1541" y="2542"/>
                  </a:lnTo>
                  <a:lnTo>
                    <a:pt x="1530" y="2529"/>
                  </a:lnTo>
                  <a:lnTo>
                    <a:pt x="1520" y="2515"/>
                  </a:lnTo>
                  <a:lnTo>
                    <a:pt x="1509" y="2503"/>
                  </a:lnTo>
                  <a:lnTo>
                    <a:pt x="1496" y="2491"/>
                  </a:lnTo>
                  <a:lnTo>
                    <a:pt x="1483" y="2481"/>
                  </a:lnTo>
                  <a:lnTo>
                    <a:pt x="1469" y="2472"/>
                  </a:lnTo>
                  <a:lnTo>
                    <a:pt x="1454" y="2463"/>
                  </a:lnTo>
                  <a:lnTo>
                    <a:pt x="1438" y="2457"/>
                  </a:lnTo>
                  <a:lnTo>
                    <a:pt x="1422" y="2451"/>
                  </a:lnTo>
                  <a:close/>
                  <a:moveTo>
                    <a:pt x="2758" y="749"/>
                  </a:moveTo>
                  <a:lnTo>
                    <a:pt x="2778" y="749"/>
                  </a:lnTo>
                  <a:lnTo>
                    <a:pt x="2799" y="751"/>
                  </a:lnTo>
                  <a:lnTo>
                    <a:pt x="2819" y="753"/>
                  </a:lnTo>
                  <a:lnTo>
                    <a:pt x="2839" y="757"/>
                  </a:lnTo>
                  <a:lnTo>
                    <a:pt x="2858" y="762"/>
                  </a:lnTo>
                  <a:lnTo>
                    <a:pt x="2877" y="767"/>
                  </a:lnTo>
                  <a:lnTo>
                    <a:pt x="2896" y="773"/>
                  </a:lnTo>
                  <a:lnTo>
                    <a:pt x="2914" y="780"/>
                  </a:lnTo>
                  <a:lnTo>
                    <a:pt x="2932" y="789"/>
                  </a:lnTo>
                  <a:lnTo>
                    <a:pt x="2950" y="797"/>
                  </a:lnTo>
                  <a:lnTo>
                    <a:pt x="2966" y="807"/>
                  </a:lnTo>
                  <a:lnTo>
                    <a:pt x="2983" y="818"/>
                  </a:lnTo>
                  <a:lnTo>
                    <a:pt x="2998" y="828"/>
                  </a:lnTo>
                  <a:lnTo>
                    <a:pt x="3013" y="840"/>
                  </a:lnTo>
                  <a:lnTo>
                    <a:pt x="3028" y="853"/>
                  </a:lnTo>
                  <a:lnTo>
                    <a:pt x="3042" y="866"/>
                  </a:lnTo>
                  <a:lnTo>
                    <a:pt x="3055" y="880"/>
                  </a:lnTo>
                  <a:lnTo>
                    <a:pt x="3068" y="894"/>
                  </a:lnTo>
                  <a:lnTo>
                    <a:pt x="3079" y="910"/>
                  </a:lnTo>
                  <a:lnTo>
                    <a:pt x="3091" y="925"/>
                  </a:lnTo>
                  <a:lnTo>
                    <a:pt x="3101" y="942"/>
                  </a:lnTo>
                  <a:lnTo>
                    <a:pt x="3111" y="958"/>
                  </a:lnTo>
                  <a:lnTo>
                    <a:pt x="3120" y="976"/>
                  </a:lnTo>
                  <a:lnTo>
                    <a:pt x="3128" y="994"/>
                  </a:lnTo>
                  <a:lnTo>
                    <a:pt x="3135" y="1011"/>
                  </a:lnTo>
                  <a:lnTo>
                    <a:pt x="3142" y="1030"/>
                  </a:lnTo>
                  <a:lnTo>
                    <a:pt x="3147" y="1049"/>
                  </a:lnTo>
                  <a:lnTo>
                    <a:pt x="3151" y="1069"/>
                  </a:lnTo>
                  <a:lnTo>
                    <a:pt x="3155" y="1089"/>
                  </a:lnTo>
                  <a:lnTo>
                    <a:pt x="3157" y="1108"/>
                  </a:lnTo>
                  <a:lnTo>
                    <a:pt x="3159" y="1129"/>
                  </a:lnTo>
                  <a:lnTo>
                    <a:pt x="3159" y="1150"/>
                  </a:lnTo>
                  <a:lnTo>
                    <a:pt x="3159" y="1170"/>
                  </a:lnTo>
                  <a:lnTo>
                    <a:pt x="3157" y="1190"/>
                  </a:lnTo>
                  <a:lnTo>
                    <a:pt x="3155" y="1211"/>
                  </a:lnTo>
                  <a:lnTo>
                    <a:pt x="3151" y="1231"/>
                  </a:lnTo>
                  <a:lnTo>
                    <a:pt x="3147" y="1249"/>
                  </a:lnTo>
                  <a:lnTo>
                    <a:pt x="3142" y="1269"/>
                  </a:lnTo>
                  <a:lnTo>
                    <a:pt x="3135" y="1288"/>
                  </a:lnTo>
                  <a:lnTo>
                    <a:pt x="3128" y="1305"/>
                  </a:lnTo>
                  <a:lnTo>
                    <a:pt x="3120" y="1323"/>
                  </a:lnTo>
                  <a:lnTo>
                    <a:pt x="3111" y="1340"/>
                  </a:lnTo>
                  <a:lnTo>
                    <a:pt x="3101" y="1357"/>
                  </a:lnTo>
                  <a:lnTo>
                    <a:pt x="3091" y="1373"/>
                  </a:lnTo>
                  <a:lnTo>
                    <a:pt x="3079" y="1389"/>
                  </a:lnTo>
                  <a:lnTo>
                    <a:pt x="3068" y="1404"/>
                  </a:lnTo>
                  <a:lnTo>
                    <a:pt x="3055" y="1419"/>
                  </a:lnTo>
                  <a:lnTo>
                    <a:pt x="3042" y="1432"/>
                  </a:lnTo>
                  <a:lnTo>
                    <a:pt x="3028" y="1446"/>
                  </a:lnTo>
                  <a:lnTo>
                    <a:pt x="3013" y="1458"/>
                  </a:lnTo>
                  <a:lnTo>
                    <a:pt x="2998" y="1471"/>
                  </a:lnTo>
                  <a:lnTo>
                    <a:pt x="2983" y="1482"/>
                  </a:lnTo>
                  <a:lnTo>
                    <a:pt x="2966" y="1492"/>
                  </a:lnTo>
                  <a:lnTo>
                    <a:pt x="2950" y="1502"/>
                  </a:lnTo>
                  <a:lnTo>
                    <a:pt x="2932" y="1510"/>
                  </a:lnTo>
                  <a:lnTo>
                    <a:pt x="2914" y="1518"/>
                  </a:lnTo>
                  <a:lnTo>
                    <a:pt x="2896" y="1526"/>
                  </a:lnTo>
                  <a:lnTo>
                    <a:pt x="2877" y="1532"/>
                  </a:lnTo>
                  <a:lnTo>
                    <a:pt x="2858" y="1537"/>
                  </a:lnTo>
                  <a:lnTo>
                    <a:pt x="2839" y="1542"/>
                  </a:lnTo>
                  <a:lnTo>
                    <a:pt x="2819" y="1545"/>
                  </a:lnTo>
                  <a:lnTo>
                    <a:pt x="2799" y="1548"/>
                  </a:lnTo>
                  <a:lnTo>
                    <a:pt x="2778" y="1549"/>
                  </a:lnTo>
                  <a:lnTo>
                    <a:pt x="2758" y="1550"/>
                  </a:lnTo>
                  <a:lnTo>
                    <a:pt x="2739" y="1549"/>
                  </a:lnTo>
                  <a:lnTo>
                    <a:pt x="2720" y="1548"/>
                  </a:lnTo>
                  <a:lnTo>
                    <a:pt x="2702" y="1546"/>
                  </a:lnTo>
                  <a:lnTo>
                    <a:pt x="2684" y="1543"/>
                  </a:lnTo>
                  <a:lnTo>
                    <a:pt x="2666" y="1539"/>
                  </a:lnTo>
                  <a:lnTo>
                    <a:pt x="2649" y="1535"/>
                  </a:lnTo>
                  <a:lnTo>
                    <a:pt x="2631" y="1530"/>
                  </a:lnTo>
                  <a:lnTo>
                    <a:pt x="2615" y="1524"/>
                  </a:lnTo>
                  <a:lnTo>
                    <a:pt x="2598" y="1517"/>
                  </a:lnTo>
                  <a:lnTo>
                    <a:pt x="2581" y="1509"/>
                  </a:lnTo>
                  <a:lnTo>
                    <a:pt x="2566" y="1501"/>
                  </a:lnTo>
                  <a:lnTo>
                    <a:pt x="2550" y="1492"/>
                  </a:lnTo>
                  <a:lnTo>
                    <a:pt x="2536" y="1483"/>
                  </a:lnTo>
                  <a:lnTo>
                    <a:pt x="2521" y="1473"/>
                  </a:lnTo>
                  <a:lnTo>
                    <a:pt x="2507" y="1462"/>
                  </a:lnTo>
                  <a:lnTo>
                    <a:pt x="2493" y="1451"/>
                  </a:lnTo>
                  <a:lnTo>
                    <a:pt x="2481" y="1439"/>
                  </a:lnTo>
                  <a:lnTo>
                    <a:pt x="2468" y="1426"/>
                  </a:lnTo>
                  <a:lnTo>
                    <a:pt x="2456" y="1414"/>
                  </a:lnTo>
                  <a:lnTo>
                    <a:pt x="2444" y="1400"/>
                  </a:lnTo>
                  <a:lnTo>
                    <a:pt x="2434" y="1386"/>
                  </a:lnTo>
                  <a:lnTo>
                    <a:pt x="2424" y="1371"/>
                  </a:lnTo>
                  <a:lnTo>
                    <a:pt x="2414" y="1357"/>
                  </a:lnTo>
                  <a:lnTo>
                    <a:pt x="2406" y="1341"/>
                  </a:lnTo>
                  <a:lnTo>
                    <a:pt x="2398" y="1326"/>
                  </a:lnTo>
                  <a:lnTo>
                    <a:pt x="2389" y="1309"/>
                  </a:lnTo>
                  <a:lnTo>
                    <a:pt x="2383" y="1293"/>
                  </a:lnTo>
                  <a:lnTo>
                    <a:pt x="2377" y="1276"/>
                  </a:lnTo>
                  <a:lnTo>
                    <a:pt x="2372" y="1259"/>
                  </a:lnTo>
                  <a:lnTo>
                    <a:pt x="2368" y="1241"/>
                  </a:lnTo>
                  <a:lnTo>
                    <a:pt x="2363" y="1223"/>
                  </a:lnTo>
                  <a:lnTo>
                    <a:pt x="2360" y="1206"/>
                  </a:lnTo>
                  <a:lnTo>
                    <a:pt x="2360" y="1205"/>
                  </a:lnTo>
                  <a:lnTo>
                    <a:pt x="2360" y="1204"/>
                  </a:lnTo>
                  <a:lnTo>
                    <a:pt x="2360" y="1204"/>
                  </a:lnTo>
                  <a:lnTo>
                    <a:pt x="2360" y="1203"/>
                  </a:lnTo>
                  <a:lnTo>
                    <a:pt x="2359" y="1199"/>
                  </a:lnTo>
                  <a:lnTo>
                    <a:pt x="2359" y="1199"/>
                  </a:lnTo>
                  <a:lnTo>
                    <a:pt x="2359" y="1197"/>
                  </a:lnTo>
                  <a:lnTo>
                    <a:pt x="2359" y="1197"/>
                  </a:lnTo>
                  <a:lnTo>
                    <a:pt x="2359" y="1196"/>
                  </a:lnTo>
                  <a:lnTo>
                    <a:pt x="2359" y="1195"/>
                  </a:lnTo>
                  <a:lnTo>
                    <a:pt x="2359" y="1195"/>
                  </a:lnTo>
                  <a:lnTo>
                    <a:pt x="2359" y="1194"/>
                  </a:lnTo>
                  <a:lnTo>
                    <a:pt x="2359" y="1194"/>
                  </a:lnTo>
                  <a:lnTo>
                    <a:pt x="2359" y="1193"/>
                  </a:lnTo>
                  <a:lnTo>
                    <a:pt x="2359" y="1192"/>
                  </a:lnTo>
                  <a:lnTo>
                    <a:pt x="2358" y="1189"/>
                  </a:lnTo>
                  <a:lnTo>
                    <a:pt x="2358" y="1188"/>
                  </a:lnTo>
                  <a:lnTo>
                    <a:pt x="2358" y="1187"/>
                  </a:lnTo>
                  <a:lnTo>
                    <a:pt x="2358" y="1187"/>
                  </a:lnTo>
                  <a:lnTo>
                    <a:pt x="2358" y="1186"/>
                  </a:lnTo>
                  <a:lnTo>
                    <a:pt x="2358" y="1185"/>
                  </a:lnTo>
                  <a:lnTo>
                    <a:pt x="2358" y="1185"/>
                  </a:lnTo>
                  <a:lnTo>
                    <a:pt x="2358" y="1184"/>
                  </a:lnTo>
                  <a:lnTo>
                    <a:pt x="2358" y="1184"/>
                  </a:lnTo>
                  <a:lnTo>
                    <a:pt x="2358" y="1183"/>
                  </a:lnTo>
                  <a:lnTo>
                    <a:pt x="2357" y="1178"/>
                  </a:lnTo>
                  <a:lnTo>
                    <a:pt x="2357" y="1177"/>
                  </a:lnTo>
                  <a:lnTo>
                    <a:pt x="2357" y="1177"/>
                  </a:lnTo>
                  <a:lnTo>
                    <a:pt x="2357" y="1176"/>
                  </a:lnTo>
                  <a:lnTo>
                    <a:pt x="2357" y="1175"/>
                  </a:lnTo>
                  <a:lnTo>
                    <a:pt x="2357" y="1175"/>
                  </a:lnTo>
                  <a:lnTo>
                    <a:pt x="2357" y="1174"/>
                  </a:lnTo>
                  <a:lnTo>
                    <a:pt x="2357" y="1174"/>
                  </a:lnTo>
                  <a:lnTo>
                    <a:pt x="2357" y="1173"/>
                  </a:lnTo>
                  <a:lnTo>
                    <a:pt x="2357" y="1172"/>
                  </a:lnTo>
                  <a:lnTo>
                    <a:pt x="2357" y="1172"/>
                  </a:lnTo>
                  <a:lnTo>
                    <a:pt x="2357" y="1168"/>
                  </a:lnTo>
                  <a:lnTo>
                    <a:pt x="2357" y="1167"/>
                  </a:lnTo>
                  <a:lnTo>
                    <a:pt x="2357" y="1166"/>
                  </a:lnTo>
                  <a:lnTo>
                    <a:pt x="2357" y="1166"/>
                  </a:lnTo>
                  <a:lnTo>
                    <a:pt x="2357" y="1165"/>
                  </a:lnTo>
                  <a:lnTo>
                    <a:pt x="2357" y="1164"/>
                  </a:lnTo>
                  <a:lnTo>
                    <a:pt x="2357" y="1164"/>
                  </a:lnTo>
                  <a:lnTo>
                    <a:pt x="2356" y="1157"/>
                  </a:lnTo>
                  <a:lnTo>
                    <a:pt x="2356" y="1150"/>
                  </a:lnTo>
                  <a:lnTo>
                    <a:pt x="2357" y="1129"/>
                  </a:lnTo>
                  <a:lnTo>
                    <a:pt x="2358" y="1108"/>
                  </a:lnTo>
                  <a:lnTo>
                    <a:pt x="2361" y="1089"/>
                  </a:lnTo>
                  <a:lnTo>
                    <a:pt x="2365" y="1069"/>
                  </a:lnTo>
                  <a:lnTo>
                    <a:pt x="2369" y="1049"/>
                  </a:lnTo>
                  <a:lnTo>
                    <a:pt x="2375" y="1030"/>
                  </a:lnTo>
                  <a:lnTo>
                    <a:pt x="2381" y="1011"/>
                  </a:lnTo>
                  <a:lnTo>
                    <a:pt x="2388" y="994"/>
                  </a:lnTo>
                  <a:lnTo>
                    <a:pt x="2396" y="976"/>
                  </a:lnTo>
                  <a:lnTo>
                    <a:pt x="2405" y="958"/>
                  </a:lnTo>
                  <a:lnTo>
                    <a:pt x="2414" y="942"/>
                  </a:lnTo>
                  <a:lnTo>
                    <a:pt x="2425" y="925"/>
                  </a:lnTo>
                  <a:lnTo>
                    <a:pt x="2436" y="910"/>
                  </a:lnTo>
                  <a:lnTo>
                    <a:pt x="2449" y="894"/>
                  </a:lnTo>
                  <a:lnTo>
                    <a:pt x="2461" y="880"/>
                  </a:lnTo>
                  <a:lnTo>
                    <a:pt x="2474" y="866"/>
                  </a:lnTo>
                  <a:lnTo>
                    <a:pt x="2488" y="853"/>
                  </a:lnTo>
                  <a:lnTo>
                    <a:pt x="2502" y="840"/>
                  </a:lnTo>
                  <a:lnTo>
                    <a:pt x="2518" y="828"/>
                  </a:lnTo>
                  <a:lnTo>
                    <a:pt x="2534" y="818"/>
                  </a:lnTo>
                  <a:lnTo>
                    <a:pt x="2550" y="807"/>
                  </a:lnTo>
                  <a:lnTo>
                    <a:pt x="2567" y="797"/>
                  </a:lnTo>
                  <a:lnTo>
                    <a:pt x="2584" y="789"/>
                  </a:lnTo>
                  <a:lnTo>
                    <a:pt x="2602" y="780"/>
                  </a:lnTo>
                  <a:lnTo>
                    <a:pt x="2620" y="773"/>
                  </a:lnTo>
                  <a:lnTo>
                    <a:pt x="2638" y="767"/>
                  </a:lnTo>
                  <a:lnTo>
                    <a:pt x="2658" y="762"/>
                  </a:lnTo>
                  <a:lnTo>
                    <a:pt x="2677" y="757"/>
                  </a:lnTo>
                  <a:lnTo>
                    <a:pt x="2697" y="753"/>
                  </a:lnTo>
                  <a:lnTo>
                    <a:pt x="2717" y="751"/>
                  </a:lnTo>
                  <a:lnTo>
                    <a:pt x="2737" y="749"/>
                  </a:lnTo>
                  <a:lnTo>
                    <a:pt x="2758" y="749"/>
                  </a:lnTo>
                  <a:close/>
                  <a:moveTo>
                    <a:pt x="668" y="73"/>
                  </a:moveTo>
                  <a:lnTo>
                    <a:pt x="699" y="73"/>
                  </a:lnTo>
                  <a:lnTo>
                    <a:pt x="729" y="76"/>
                  </a:lnTo>
                  <a:lnTo>
                    <a:pt x="758" y="80"/>
                  </a:lnTo>
                  <a:lnTo>
                    <a:pt x="789" y="85"/>
                  </a:lnTo>
                  <a:lnTo>
                    <a:pt x="817" y="92"/>
                  </a:lnTo>
                  <a:lnTo>
                    <a:pt x="846" y="99"/>
                  </a:lnTo>
                  <a:lnTo>
                    <a:pt x="873" y="110"/>
                  </a:lnTo>
                  <a:lnTo>
                    <a:pt x="900" y="120"/>
                  </a:lnTo>
                  <a:lnTo>
                    <a:pt x="927" y="131"/>
                  </a:lnTo>
                  <a:lnTo>
                    <a:pt x="951" y="145"/>
                  </a:lnTo>
                  <a:lnTo>
                    <a:pt x="976" y="159"/>
                  </a:lnTo>
                  <a:lnTo>
                    <a:pt x="1001" y="175"/>
                  </a:lnTo>
                  <a:lnTo>
                    <a:pt x="1024" y="191"/>
                  </a:lnTo>
                  <a:lnTo>
                    <a:pt x="1047" y="209"/>
                  </a:lnTo>
                  <a:lnTo>
                    <a:pt x="1069" y="228"/>
                  </a:lnTo>
                  <a:lnTo>
                    <a:pt x="1089" y="247"/>
                  </a:lnTo>
                  <a:lnTo>
                    <a:pt x="1109" y="268"/>
                  </a:lnTo>
                  <a:lnTo>
                    <a:pt x="1128" y="289"/>
                  </a:lnTo>
                  <a:lnTo>
                    <a:pt x="1145" y="311"/>
                  </a:lnTo>
                  <a:lnTo>
                    <a:pt x="1162" y="335"/>
                  </a:lnTo>
                  <a:lnTo>
                    <a:pt x="1177" y="359"/>
                  </a:lnTo>
                  <a:lnTo>
                    <a:pt x="1191" y="384"/>
                  </a:lnTo>
                  <a:lnTo>
                    <a:pt x="1205" y="410"/>
                  </a:lnTo>
                  <a:lnTo>
                    <a:pt x="1216" y="436"/>
                  </a:lnTo>
                  <a:lnTo>
                    <a:pt x="1227" y="463"/>
                  </a:lnTo>
                  <a:lnTo>
                    <a:pt x="1237" y="490"/>
                  </a:lnTo>
                  <a:lnTo>
                    <a:pt x="1244" y="518"/>
                  </a:lnTo>
                  <a:lnTo>
                    <a:pt x="1251" y="547"/>
                  </a:lnTo>
                  <a:lnTo>
                    <a:pt x="1256" y="576"/>
                  </a:lnTo>
                  <a:lnTo>
                    <a:pt x="1261" y="606"/>
                  </a:lnTo>
                  <a:lnTo>
                    <a:pt x="1263" y="636"/>
                  </a:lnTo>
                  <a:lnTo>
                    <a:pt x="1263" y="666"/>
                  </a:lnTo>
                  <a:lnTo>
                    <a:pt x="1263" y="695"/>
                  </a:lnTo>
                  <a:lnTo>
                    <a:pt x="1261" y="723"/>
                  </a:lnTo>
                  <a:lnTo>
                    <a:pt x="1258" y="751"/>
                  </a:lnTo>
                  <a:lnTo>
                    <a:pt x="1252" y="778"/>
                  </a:lnTo>
                  <a:lnTo>
                    <a:pt x="1247" y="805"/>
                  </a:lnTo>
                  <a:lnTo>
                    <a:pt x="1240" y="832"/>
                  </a:lnTo>
                  <a:lnTo>
                    <a:pt x="1232" y="858"/>
                  </a:lnTo>
                  <a:lnTo>
                    <a:pt x="1222" y="883"/>
                  </a:lnTo>
                  <a:lnTo>
                    <a:pt x="1212" y="908"/>
                  </a:lnTo>
                  <a:lnTo>
                    <a:pt x="1200" y="932"/>
                  </a:lnTo>
                  <a:lnTo>
                    <a:pt x="1188" y="955"/>
                  </a:lnTo>
                  <a:lnTo>
                    <a:pt x="1175" y="979"/>
                  </a:lnTo>
                  <a:lnTo>
                    <a:pt x="1160" y="1001"/>
                  </a:lnTo>
                  <a:lnTo>
                    <a:pt x="1144" y="1023"/>
                  </a:lnTo>
                  <a:lnTo>
                    <a:pt x="1128" y="1043"/>
                  </a:lnTo>
                  <a:lnTo>
                    <a:pt x="1110" y="1064"/>
                  </a:lnTo>
                  <a:lnTo>
                    <a:pt x="1110" y="1064"/>
                  </a:lnTo>
                  <a:lnTo>
                    <a:pt x="1107" y="1067"/>
                  </a:lnTo>
                  <a:lnTo>
                    <a:pt x="1107" y="1067"/>
                  </a:lnTo>
                  <a:lnTo>
                    <a:pt x="1106" y="1068"/>
                  </a:lnTo>
                  <a:lnTo>
                    <a:pt x="1106" y="1068"/>
                  </a:lnTo>
                  <a:lnTo>
                    <a:pt x="1106" y="1069"/>
                  </a:lnTo>
                  <a:lnTo>
                    <a:pt x="1105" y="1070"/>
                  </a:lnTo>
                  <a:lnTo>
                    <a:pt x="1101" y="1074"/>
                  </a:lnTo>
                  <a:lnTo>
                    <a:pt x="1101" y="1074"/>
                  </a:lnTo>
                  <a:lnTo>
                    <a:pt x="1100" y="1075"/>
                  </a:lnTo>
                  <a:lnTo>
                    <a:pt x="1098" y="1077"/>
                  </a:lnTo>
                  <a:lnTo>
                    <a:pt x="1098" y="1077"/>
                  </a:lnTo>
                  <a:lnTo>
                    <a:pt x="1097" y="1078"/>
                  </a:lnTo>
                  <a:lnTo>
                    <a:pt x="1097" y="1078"/>
                  </a:lnTo>
                  <a:lnTo>
                    <a:pt x="1092" y="1084"/>
                  </a:lnTo>
                  <a:lnTo>
                    <a:pt x="1090" y="1085"/>
                  </a:lnTo>
                  <a:lnTo>
                    <a:pt x="1090" y="1086"/>
                  </a:lnTo>
                  <a:lnTo>
                    <a:pt x="1090" y="1086"/>
                  </a:lnTo>
                  <a:lnTo>
                    <a:pt x="1088" y="1087"/>
                  </a:lnTo>
                  <a:lnTo>
                    <a:pt x="1088" y="1088"/>
                  </a:lnTo>
                  <a:lnTo>
                    <a:pt x="1087" y="1088"/>
                  </a:lnTo>
                  <a:lnTo>
                    <a:pt x="1087" y="1089"/>
                  </a:lnTo>
                  <a:lnTo>
                    <a:pt x="1086" y="1089"/>
                  </a:lnTo>
                  <a:lnTo>
                    <a:pt x="1080" y="1095"/>
                  </a:lnTo>
                  <a:lnTo>
                    <a:pt x="1080" y="1095"/>
                  </a:lnTo>
                  <a:lnTo>
                    <a:pt x="1077" y="1098"/>
                  </a:lnTo>
                  <a:lnTo>
                    <a:pt x="1057" y="1116"/>
                  </a:lnTo>
                  <a:lnTo>
                    <a:pt x="1035" y="1133"/>
                  </a:lnTo>
                  <a:lnTo>
                    <a:pt x="1014" y="1150"/>
                  </a:lnTo>
                  <a:lnTo>
                    <a:pt x="991" y="1165"/>
                  </a:lnTo>
                  <a:lnTo>
                    <a:pt x="967" y="1180"/>
                  </a:lnTo>
                  <a:lnTo>
                    <a:pt x="943" y="1193"/>
                  </a:lnTo>
                  <a:lnTo>
                    <a:pt x="918" y="1206"/>
                  </a:lnTo>
                  <a:lnTo>
                    <a:pt x="892" y="1217"/>
                  </a:lnTo>
                  <a:lnTo>
                    <a:pt x="866" y="1226"/>
                  </a:lnTo>
                  <a:lnTo>
                    <a:pt x="839" y="1236"/>
                  </a:lnTo>
                  <a:lnTo>
                    <a:pt x="812" y="1243"/>
                  </a:lnTo>
                  <a:lnTo>
                    <a:pt x="784" y="1249"/>
                  </a:lnTo>
                  <a:lnTo>
                    <a:pt x="755" y="1254"/>
                  </a:lnTo>
                  <a:lnTo>
                    <a:pt x="727" y="1258"/>
                  </a:lnTo>
                  <a:lnTo>
                    <a:pt x="698" y="1260"/>
                  </a:lnTo>
                  <a:lnTo>
                    <a:pt x="668" y="1261"/>
                  </a:lnTo>
                  <a:lnTo>
                    <a:pt x="638" y="1260"/>
                  </a:lnTo>
                  <a:lnTo>
                    <a:pt x="607" y="1258"/>
                  </a:lnTo>
                  <a:lnTo>
                    <a:pt x="578" y="1253"/>
                  </a:lnTo>
                  <a:lnTo>
                    <a:pt x="548" y="1248"/>
                  </a:lnTo>
                  <a:lnTo>
                    <a:pt x="520" y="1242"/>
                  </a:lnTo>
                  <a:lnTo>
                    <a:pt x="492" y="1234"/>
                  </a:lnTo>
                  <a:lnTo>
                    <a:pt x="464" y="1224"/>
                  </a:lnTo>
                  <a:lnTo>
                    <a:pt x="437" y="1214"/>
                  </a:lnTo>
                  <a:lnTo>
                    <a:pt x="410" y="1202"/>
                  </a:lnTo>
                  <a:lnTo>
                    <a:pt x="385" y="1188"/>
                  </a:lnTo>
                  <a:lnTo>
                    <a:pt x="360" y="1175"/>
                  </a:lnTo>
                  <a:lnTo>
                    <a:pt x="335" y="1159"/>
                  </a:lnTo>
                  <a:lnTo>
                    <a:pt x="312" y="1143"/>
                  </a:lnTo>
                  <a:lnTo>
                    <a:pt x="290" y="1125"/>
                  </a:lnTo>
                  <a:lnTo>
                    <a:pt x="268" y="1106"/>
                  </a:lnTo>
                  <a:lnTo>
                    <a:pt x="248" y="1087"/>
                  </a:lnTo>
                  <a:lnTo>
                    <a:pt x="228" y="1066"/>
                  </a:lnTo>
                  <a:lnTo>
                    <a:pt x="210" y="1044"/>
                  </a:lnTo>
                  <a:lnTo>
                    <a:pt x="192" y="1021"/>
                  </a:lnTo>
                  <a:lnTo>
                    <a:pt x="175" y="999"/>
                  </a:lnTo>
                  <a:lnTo>
                    <a:pt x="160" y="975"/>
                  </a:lnTo>
                  <a:lnTo>
                    <a:pt x="145" y="950"/>
                  </a:lnTo>
                  <a:lnTo>
                    <a:pt x="132" y="924"/>
                  </a:lnTo>
                  <a:lnTo>
                    <a:pt x="120" y="897"/>
                  </a:lnTo>
                  <a:lnTo>
                    <a:pt x="109" y="870"/>
                  </a:lnTo>
                  <a:lnTo>
                    <a:pt x="100" y="843"/>
                  </a:lnTo>
                  <a:lnTo>
                    <a:pt x="92" y="816"/>
                  </a:lnTo>
                  <a:lnTo>
                    <a:pt x="85" y="787"/>
                  </a:lnTo>
                  <a:lnTo>
                    <a:pt x="80" y="758"/>
                  </a:lnTo>
                  <a:lnTo>
                    <a:pt x="77" y="728"/>
                  </a:lnTo>
                  <a:lnTo>
                    <a:pt x="74" y="698"/>
                  </a:lnTo>
                  <a:lnTo>
                    <a:pt x="74" y="666"/>
                  </a:lnTo>
                  <a:lnTo>
                    <a:pt x="74" y="636"/>
                  </a:lnTo>
                  <a:lnTo>
                    <a:pt x="77" y="606"/>
                  </a:lnTo>
                  <a:lnTo>
                    <a:pt x="80" y="576"/>
                  </a:lnTo>
                  <a:lnTo>
                    <a:pt x="85" y="547"/>
                  </a:lnTo>
                  <a:lnTo>
                    <a:pt x="92" y="518"/>
                  </a:lnTo>
                  <a:lnTo>
                    <a:pt x="100" y="490"/>
                  </a:lnTo>
                  <a:lnTo>
                    <a:pt x="109" y="463"/>
                  </a:lnTo>
                  <a:lnTo>
                    <a:pt x="120" y="436"/>
                  </a:lnTo>
                  <a:lnTo>
                    <a:pt x="132" y="410"/>
                  </a:lnTo>
                  <a:lnTo>
                    <a:pt x="145" y="384"/>
                  </a:lnTo>
                  <a:lnTo>
                    <a:pt x="160" y="359"/>
                  </a:lnTo>
                  <a:lnTo>
                    <a:pt x="175" y="335"/>
                  </a:lnTo>
                  <a:lnTo>
                    <a:pt x="191" y="311"/>
                  </a:lnTo>
                  <a:lnTo>
                    <a:pt x="210" y="289"/>
                  </a:lnTo>
                  <a:lnTo>
                    <a:pt x="228" y="268"/>
                  </a:lnTo>
                  <a:lnTo>
                    <a:pt x="248" y="247"/>
                  </a:lnTo>
                  <a:lnTo>
                    <a:pt x="268" y="228"/>
                  </a:lnTo>
                  <a:lnTo>
                    <a:pt x="290" y="209"/>
                  </a:lnTo>
                  <a:lnTo>
                    <a:pt x="312" y="191"/>
                  </a:lnTo>
                  <a:lnTo>
                    <a:pt x="335" y="175"/>
                  </a:lnTo>
                  <a:lnTo>
                    <a:pt x="360" y="159"/>
                  </a:lnTo>
                  <a:lnTo>
                    <a:pt x="385" y="145"/>
                  </a:lnTo>
                  <a:lnTo>
                    <a:pt x="410" y="131"/>
                  </a:lnTo>
                  <a:lnTo>
                    <a:pt x="437" y="120"/>
                  </a:lnTo>
                  <a:lnTo>
                    <a:pt x="464" y="110"/>
                  </a:lnTo>
                  <a:lnTo>
                    <a:pt x="492" y="99"/>
                  </a:lnTo>
                  <a:lnTo>
                    <a:pt x="520" y="92"/>
                  </a:lnTo>
                  <a:lnTo>
                    <a:pt x="548" y="85"/>
                  </a:lnTo>
                  <a:lnTo>
                    <a:pt x="578" y="80"/>
                  </a:lnTo>
                  <a:lnTo>
                    <a:pt x="607" y="76"/>
                  </a:lnTo>
                  <a:lnTo>
                    <a:pt x="638" y="73"/>
                  </a:lnTo>
                  <a:lnTo>
                    <a:pt x="668" y="7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grpSp>
      <p:grpSp>
        <p:nvGrpSpPr>
          <p:cNvPr id="34" name="组合 33"/>
          <p:cNvGrpSpPr/>
          <p:nvPr/>
        </p:nvGrpSpPr>
        <p:grpSpPr>
          <a:xfrm>
            <a:off x="2904307" y="1422372"/>
            <a:ext cx="1330785" cy="1330784"/>
            <a:chOff x="2884013" y="1425123"/>
            <a:chExt cx="1330785" cy="1330784"/>
          </a:xfrm>
        </p:grpSpPr>
        <p:sp>
          <p:nvSpPr>
            <p:cNvPr id="35" name="Oval 14"/>
            <p:cNvSpPr/>
            <p:nvPr/>
          </p:nvSpPr>
          <p:spPr>
            <a:xfrm>
              <a:off x="2884013" y="1425123"/>
              <a:ext cx="1330785" cy="1330784"/>
            </a:xfrm>
            <a:prstGeom prst="ellipse">
              <a:avLst/>
            </a:prstGeom>
            <a:solidFill>
              <a:schemeClr val="accent2"/>
            </a:solidFill>
            <a:ln w="635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cs typeface="+mn-ea"/>
              </a:endParaRPr>
            </a:p>
          </p:txBody>
        </p:sp>
        <p:grpSp>
          <p:nvGrpSpPr>
            <p:cNvPr id="36" name="Group 71"/>
            <p:cNvGrpSpPr/>
            <p:nvPr/>
          </p:nvGrpSpPr>
          <p:grpSpPr>
            <a:xfrm>
              <a:off x="3257294" y="1798911"/>
              <a:ext cx="584222" cy="583209"/>
              <a:chOff x="3810000" y="2265363"/>
              <a:chExt cx="915988" cy="914400"/>
            </a:xfrm>
            <a:solidFill>
              <a:schemeClr val="bg1"/>
            </a:solidFill>
          </p:grpSpPr>
          <p:sp>
            <p:nvSpPr>
              <p:cNvPr id="37" name="Rectangle 118"/>
              <p:cNvSpPr>
                <a:spLocks noChangeArrowheads="1"/>
              </p:cNvSpPr>
              <p:nvPr/>
            </p:nvSpPr>
            <p:spPr bwMode="auto">
              <a:xfrm>
                <a:off x="4724400" y="2662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38" name="Freeform 119"/>
              <p:cNvSpPr>
                <a:spLocks/>
              </p:cNvSpPr>
              <p:nvPr/>
            </p:nvSpPr>
            <p:spPr bwMode="auto">
              <a:xfrm>
                <a:off x="3844925" y="2951163"/>
                <a:ext cx="841375" cy="228600"/>
              </a:xfrm>
              <a:custGeom>
                <a:avLst/>
                <a:gdLst>
                  <a:gd name="T0" fmla="*/ 334 w 530"/>
                  <a:gd name="T1" fmla="*/ 0 h 144"/>
                  <a:gd name="T2" fmla="*/ 196 w 530"/>
                  <a:gd name="T3" fmla="*/ 0 h 144"/>
                  <a:gd name="T4" fmla="*/ 184 w 530"/>
                  <a:gd name="T5" fmla="*/ 10 h 144"/>
                  <a:gd name="T6" fmla="*/ 0 w 530"/>
                  <a:gd name="T7" fmla="*/ 144 h 144"/>
                  <a:gd name="T8" fmla="*/ 530 w 530"/>
                  <a:gd name="T9" fmla="*/ 144 h 144"/>
                  <a:gd name="T10" fmla="*/ 348 w 530"/>
                  <a:gd name="T11" fmla="*/ 10 h 144"/>
                  <a:gd name="T12" fmla="*/ 334 w 530"/>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0" h="144">
                    <a:moveTo>
                      <a:pt x="334" y="0"/>
                    </a:moveTo>
                    <a:lnTo>
                      <a:pt x="196" y="0"/>
                    </a:lnTo>
                    <a:lnTo>
                      <a:pt x="184" y="10"/>
                    </a:lnTo>
                    <a:lnTo>
                      <a:pt x="0" y="144"/>
                    </a:lnTo>
                    <a:lnTo>
                      <a:pt x="530" y="144"/>
                    </a:lnTo>
                    <a:lnTo>
                      <a:pt x="348" y="10"/>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39" name="Freeform 120"/>
              <p:cNvSpPr>
                <a:spLocks/>
              </p:cNvSpPr>
              <p:nvPr/>
            </p:nvSpPr>
            <p:spPr bwMode="auto">
              <a:xfrm>
                <a:off x="4438650" y="2725738"/>
                <a:ext cx="285750" cy="419100"/>
              </a:xfrm>
              <a:custGeom>
                <a:avLst/>
                <a:gdLst>
                  <a:gd name="T0" fmla="*/ 2 w 180"/>
                  <a:gd name="T1" fmla="*/ 132 h 264"/>
                  <a:gd name="T2" fmla="*/ 0 w 180"/>
                  <a:gd name="T3" fmla="*/ 132 h 264"/>
                  <a:gd name="T4" fmla="*/ 180 w 180"/>
                  <a:gd name="T5" fmla="*/ 264 h 264"/>
                  <a:gd name="T6" fmla="*/ 180 w 180"/>
                  <a:gd name="T7" fmla="*/ 0 h 264"/>
                  <a:gd name="T8" fmla="*/ 104 w 180"/>
                  <a:gd name="T9" fmla="*/ 56 h 264"/>
                  <a:gd name="T10" fmla="*/ 2 w 180"/>
                  <a:gd name="T11" fmla="*/ 132 h 264"/>
                </a:gdLst>
                <a:ahLst/>
                <a:cxnLst>
                  <a:cxn ang="0">
                    <a:pos x="T0" y="T1"/>
                  </a:cxn>
                  <a:cxn ang="0">
                    <a:pos x="T2" y="T3"/>
                  </a:cxn>
                  <a:cxn ang="0">
                    <a:pos x="T4" y="T5"/>
                  </a:cxn>
                  <a:cxn ang="0">
                    <a:pos x="T6" y="T7"/>
                  </a:cxn>
                  <a:cxn ang="0">
                    <a:pos x="T8" y="T9"/>
                  </a:cxn>
                  <a:cxn ang="0">
                    <a:pos x="T10" y="T11"/>
                  </a:cxn>
                </a:cxnLst>
                <a:rect l="0" t="0" r="r" b="b"/>
                <a:pathLst>
                  <a:path w="180" h="264">
                    <a:moveTo>
                      <a:pt x="2" y="132"/>
                    </a:moveTo>
                    <a:lnTo>
                      <a:pt x="0" y="132"/>
                    </a:lnTo>
                    <a:lnTo>
                      <a:pt x="180" y="264"/>
                    </a:lnTo>
                    <a:lnTo>
                      <a:pt x="180" y="0"/>
                    </a:lnTo>
                    <a:lnTo>
                      <a:pt x="104" y="56"/>
                    </a:lnTo>
                    <a:lnTo>
                      <a:pt x="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40" name="Freeform 121"/>
              <p:cNvSpPr>
                <a:spLocks/>
              </p:cNvSpPr>
              <p:nvPr/>
            </p:nvSpPr>
            <p:spPr bwMode="auto">
              <a:xfrm>
                <a:off x="4603750" y="2576513"/>
                <a:ext cx="120650" cy="174625"/>
              </a:xfrm>
              <a:custGeom>
                <a:avLst/>
                <a:gdLst>
                  <a:gd name="T0" fmla="*/ 76 w 76"/>
                  <a:gd name="T1" fmla="*/ 54 h 110"/>
                  <a:gd name="T2" fmla="*/ 76 w 76"/>
                  <a:gd name="T3" fmla="*/ 54 h 110"/>
                  <a:gd name="T4" fmla="*/ 76 w 76"/>
                  <a:gd name="T5" fmla="*/ 54 h 110"/>
                  <a:gd name="T6" fmla="*/ 0 w 76"/>
                  <a:gd name="T7" fmla="*/ 0 h 110"/>
                  <a:gd name="T8" fmla="*/ 0 w 76"/>
                  <a:gd name="T9" fmla="*/ 110 h 110"/>
                  <a:gd name="T10" fmla="*/ 76 w 76"/>
                  <a:gd name="T11" fmla="*/ 56 h 110"/>
                  <a:gd name="T12" fmla="*/ 76 w 76"/>
                  <a:gd name="T13" fmla="*/ 56 h 110"/>
                  <a:gd name="T14" fmla="*/ 76 w 76"/>
                  <a:gd name="T15" fmla="*/ 56 h 110"/>
                  <a:gd name="T16" fmla="*/ 76 w 76"/>
                  <a:gd name="T17" fmla="*/ 56 h 110"/>
                  <a:gd name="T18" fmla="*/ 76 w 76"/>
                  <a:gd name="T19" fmla="*/ 5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0">
                    <a:moveTo>
                      <a:pt x="76" y="54"/>
                    </a:moveTo>
                    <a:lnTo>
                      <a:pt x="76" y="54"/>
                    </a:lnTo>
                    <a:lnTo>
                      <a:pt x="76" y="54"/>
                    </a:lnTo>
                    <a:lnTo>
                      <a:pt x="0" y="0"/>
                    </a:lnTo>
                    <a:lnTo>
                      <a:pt x="0" y="110"/>
                    </a:lnTo>
                    <a:lnTo>
                      <a:pt x="76" y="56"/>
                    </a:lnTo>
                    <a:lnTo>
                      <a:pt x="76" y="56"/>
                    </a:lnTo>
                    <a:lnTo>
                      <a:pt x="76" y="56"/>
                    </a:lnTo>
                    <a:lnTo>
                      <a:pt x="76" y="56"/>
                    </a:lnTo>
                    <a:lnTo>
                      <a:pt x="7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41" name="Freeform 122"/>
              <p:cNvSpPr>
                <a:spLocks/>
              </p:cNvSpPr>
              <p:nvPr/>
            </p:nvSpPr>
            <p:spPr bwMode="auto">
              <a:xfrm>
                <a:off x="3810000" y="2725738"/>
                <a:ext cx="282575" cy="419100"/>
              </a:xfrm>
              <a:custGeom>
                <a:avLst/>
                <a:gdLst>
                  <a:gd name="T0" fmla="*/ 178 w 178"/>
                  <a:gd name="T1" fmla="*/ 132 h 264"/>
                  <a:gd name="T2" fmla="*/ 76 w 178"/>
                  <a:gd name="T3" fmla="*/ 56 h 264"/>
                  <a:gd name="T4" fmla="*/ 0 w 178"/>
                  <a:gd name="T5" fmla="*/ 0 h 264"/>
                  <a:gd name="T6" fmla="*/ 0 w 178"/>
                  <a:gd name="T7" fmla="*/ 0 h 264"/>
                  <a:gd name="T8" fmla="*/ 0 w 178"/>
                  <a:gd name="T9" fmla="*/ 264 h 264"/>
                  <a:gd name="T10" fmla="*/ 178 w 178"/>
                  <a:gd name="T11" fmla="*/ 132 h 264"/>
                  <a:gd name="T12" fmla="*/ 178 w 178"/>
                  <a:gd name="T13" fmla="*/ 132 h 264"/>
                </a:gdLst>
                <a:ahLst/>
                <a:cxnLst>
                  <a:cxn ang="0">
                    <a:pos x="T0" y="T1"/>
                  </a:cxn>
                  <a:cxn ang="0">
                    <a:pos x="T2" y="T3"/>
                  </a:cxn>
                  <a:cxn ang="0">
                    <a:pos x="T4" y="T5"/>
                  </a:cxn>
                  <a:cxn ang="0">
                    <a:pos x="T6" y="T7"/>
                  </a:cxn>
                  <a:cxn ang="0">
                    <a:pos x="T8" y="T9"/>
                  </a:cxn>
                  <a:cxn ang="0">
                    <a:pos x="T10" y="T11"/>
                  </a:cxn>
                  <a:cxn ang="0">
                    <a:pos x="T12" y="T13"/>
                  </a:cxn>
                </a:cxnLst>
                <a:rect l="0" t="0" r="r" b="b"/>
                <a:pathLst>
                  <a:path w="178" h="264">
                    <a:moveTo>
                      <a:pt x="178" y="132"/>
                    </a:moveTo>
                    <a:lnTo>
                      <a:pt x="76" y="56"/>
                    </a:lnTo>
                    <a:lnTo>
                      <a:pt x="0" y="0"/>
                    </a:lnTo>
                    <a:lnTo>
                      <a:pt x="0" y="0"/>
                    </a:lnTo>
                    <a:lnTo>
                      <a:pt x="0" y="264"/>
                    </a:lnTo>
                    <a:lnTo>
                      <a:pt x="178" y="132"/>
                    </a:lnTo>
                    <a:lnTo>
                      <a:pt x="178"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42" name="Freeform 123"/>
              <p:cNvSpPr>
                <a:spLocks/>
              </p:cNvSpPr>
              <p:nvPr/>
            </p:nvSpPr>
            <p:spPr bwMode="auto">
              <a:xfrm>
                <a:off x="3810000" y="2576513"/>
                <a:ext cx="120650" cy="174625"/>
              </a:xfrm>
              <a:custGeom>
                <a:avLst/>
                <a:gdLst>
                  <a:gd name="T0" fmla="*/ 76 w 76"/>
                  <a:gd name="T1" fmla="*/ 0 h 110"/>
                  <a:gd name="T2" fmla="*/ 0 w 76"/>
                  <a:gd name="T3" fmla="*/ 54 h 110"/>
                  <a:gd name="T4" fmla="*/ 76 w 76"/>
                  <a:gd name="T5" fmla="*/ 110 h 110"/>
                  <a:gd name="T6" fmla="*/ 76 w 76"/>
                  <a:gd name="T7" fmla="*/ 0 h 110"/>
                </a:gdLst>
                <a:ahLst/>
                <a:cxnLst>
                  <a:cxn ang="0">
                    <a:pos x="T0" y="T1"/>
                  </a:cxn>
                  <a:cxn ang="0">
                    <a:pos x="T2" y="T3"/>
                  </a:cxn>
                  <a:cxn ang="0">
                    <a:pos x="T4" y="T5"/>
                  </a:cxn>
                  <a:cxn ang="0">
                    <a:pos x="T6" y="T7"/>
                  </a:cxn>
                </a:cxnLst>
                <a:rect l="0" t="0" r="r" b="b"/>
                <a:pathLst>
                  <a:path w="76" h="110">
                    <a:moveTo>
                      <a:pt x="76" y="0"/>
                    </a:moveTo>
                    <a:lnTo>
                      <a:pt x="0" y="54"/>
                    </a:lnTo>
                    <a:lnTo>
                      <a:pt x="76" y="11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43" name="Freeform 124"/>
              <p:cNvSpPr>
                <a:spLocks/>
              </p:cNvSpPr>
              <p:nvPr/>
            </p:nvSpPr>
            <p:spPr bwMode="auto">
              <a:xfrm>
                <a:off x="3981450" y="2265363"/>
                <a:ext cx="571500" cy="638175"/>
              </a:xfrm>
              <a:custGeom>
                <a:avLst/>
                <a:gdLst>
                  <a:gd name="T0" fmla="*/ 104 w 360"/>
                  <a:gd name="T1" fmla="*/ 72 h 402"/>
                  <a:gd name="T2" fmla="*/ 104 w 360"/>
                  <a:gd name="T3" fmla="*/ 104 h 402"/>
                  <a:gd name="T4" fmla="*/ 72 w 360"/>
                  <a:gd name="T5" fmla="*/ 104 h 402"/>
                  <a:gd name="T6" fmla="*/ 0 w 360"/>
                  <a:gd name="T7" fmla="*/ 104 h 402"/>
                  <a:gd name="T8" fmla="*/ 0 w 360"/>
                  <a:gd name="T9" fmla="*/ 330 h 402"/>
                  <a:gd name="T10" fmla="*/ 98 w 360"/>
                  <a:gd name="T11" fmla="*/ 402 h 402"/>
                  <a:gd name="T12" fmla="*/ 262 w 360"/>
                  <a:gd name="T13" fmla="*/ 402 h 402"/>
                  <a:gd name="T14" fmla="*/ 360 w 360"/>
                  <a:gd name="T15" fmla="*/ 330 h 402"/>
                  <a:gd name="T16" fmla="*/ 360 w 360"/>
                  <a:gd name="T17" fmla="*/ 0 h 402"/>
                  <a:gd name="T18" fmla="*/ 104 w 360"/>
                  <a:gd name="T19" fmla="*/ 0 h 402"/>
                  <a:gd name="T20" fmla="*/ 104 w 360"/>
                  <a:gd name="T21" fmla="*/ 0 h 402"/>
                  <a:gd name="T22" fmla="*/ 104 w 360"/>
                  <a:gd name="T23" fmla="*/ 7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402">
                    <a:moveTo>
                      <a:pt x="104" y="72"/>
                    </a:moveTo>
                    <a:lnTo>
                      <a:pt x="104" y="104"/>
                    </a:lnTo>
                    <a:lnTo>
                      <a:pt x="72" y="104"/>
                    </a:lnTo>
                    <a:lnTo>
                      <a:pt x="0" y="104"/>
                    </a:lnTo>
                    <a:lnTo>
                      <a:pt x="0" y="330"/>
                    </a:lnTo>
                    <a:lnTo>
                      <a:pt x="98" y="402"/>
                    </a:lnTo>
                    <a:lnTo>
                      <a:pt x="262" y="402"/>
                    </a:lnTo>
                    <a:lnTo>
                      <a:pt x="360" y="330"/>
                    </a:lnTo>
                    <a:lnTo>
                      <a:pt x="360" y="0"/>
                    </a:lnTo>
                    <a:lnTo>
                      <a:pt x="104" y="0"/>
                    </a:lnTo>
                    <a:lnTo>
                      <a:pt x="104" y="0"/>
                    </a:lnTo>
                    <a:lnTo>
                      <a:pt x="10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54" name="Freeform 125"/>
              <p:cNvSpPr>
                <a:spLocks/>
              </p:cNvSpPr>
              <p:nvPr/>
            </p:nvSpPr>
            <p:spPr bwMode="auto">
              <a:xfrm>
                <a:off x="3981450" y="2265363"/>
                <a:ext cx="114300" cy="114300"/>
              </a:xfrm>
              <a:custGeom>
                <a:avLst/>
                <a:gdLst>
                  <a:gd name="T0" fmla="*/ 0 w 72"/>
                  <a:gd name="T1" fmla="*/ 72 h 72"/>
                  <a:gd name="T2" fmla="*/ 72 w 72"/>
                  <a:gd name="T3" fmla="*/ 72 h 72"/>
                  <a:gd name="T4" fmla="*/ 72 w 72"/>
                  <a:gd name="T5" fmla="*/ 0 h 72"/>
                  <a:gd name="T6" fmla="*/ 0 w 72"/>
                  <a:gd name="T7" fmla="*/ 72 h 72"/>
                </a:gdLst>
                <a:ahLst/>
                <a:cxnLst>
                  <a:cxn ang="0">
                    <a:pos x="T0" y="T1"/>
                  </a:cxn>
                  <a:cxn ang="0">
                    <a:pos x="T2" y="T3"/>
                  </a:cxn>
                  <a:cxn ang="0">
                    <a:pos x="T4" y="T5"/>
                  </a:cxn>
                  <a:cxn ang="0">
                    <a:pos x="T6" y="T7"/>
                  </a:cxn>
                </a:cxnLst>
                <a:rect l="0" t="0" r="r" b="b"/>
                <a:pathLst>
                  <a:path w="72" h="72">
                    <a:moveTo>
                      <a:pt x="0" y="72"/>
                    </a:moveTo>
                    <a:lnTo>
                      <a:pt x="72" y="72"/>
                    </a:lnTo>
                    <a:lnTo>
                      <a:pt x="72" y="0"/>
                    </a:lnTo>
                    <a:lnTo>
                      <a:pt x="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grpSp>
      </p:grpSp>
      <p:grpSp>
        <p:nvGrpSpPr>
          <p:cNvPr id="55" name="组合 54"/>
          <p:cNvGrpSpPr/>
          <p:nvPr/>
        </p:nvGrpSpPr>
        <p:grpSpPr>
          <a:xfrm>
            <a:off x="7179073" y="1422372"/>
            <a:ext cx="1330785" cy="1330784"/>
            <a:chOff x="7129648" y="1425123"/>
            <a:chExt cx="1330785" cy="1330784"/>
          </a:xfrm>
        </p:grpSpPr>
        <p:sp>
          <p:nvSpPr>
            <p:cNvPr id="56" name="Oval 20"/>
            <p:cNvSpPr/>
            <p:nvPr/>
          </p:nvSpPr>
          <p:spPr>
            <a:xfrm>
              <a:off x="7129648" y="1425123"/>
              <a:ext cx="1330785" cy="1330784"/>
            </a:xfrm>
            <a:prstGeom prst="ellipse">
              <a:avLst/>
            </a:prstGeom>
            <a:solidFill>
              <a:schemeClr val="accent2"/>
            </a:solidFill>
            <a:ln w="635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cs typeface="+mn-ea"/>
              </a:endParaRPr>
            </a:p>
          </p:txBody>
        </p:sp>
        <p:grpSp>
          <p:nvGrpSpPr>
            <p:cNvPr id="57" name="Group 173"/>
            <p:cNvGrpSpPr/>
            <p:nvPr/>
          </p:nvGrpSpPr>
          <p:grpSpPr>
            <a:xfrm>
              <a:off x="7471004" y="1768839"/>
              <a:ext cx="648072" cy="643352"/>
              <a:chOff x="6400800" y="1195388"/>
              <a:chExt cx="654050" cy="649287"/>
            </a:xfrm>
            <a:solidFill>
              <a:schemeClr val="bg1"/>
            </a:solidFill>
          </p:grpSpPr>
          <p:sp>
            <p:nvSpPr>
              <p:cNvPr id="58" name="Freeform 289"/>
              <p:cNvSpPr>
                <a:spLocks noEditPoints="1"/>
              </p:cNvSpPr>
              <p:nvPr/>
            </p:nvSpPr>
            <p:spPr bwMode="auto">
              <a:xfrm>
                <a:off x="6400800" y="1195388"/>
                <a:ext cx="654050" cy="649287"/>
              </a:xfrm>
              <a:custGeom>
                <a:avLst/>
                <a:gdLst>
                  <a:gd name="T0" fmla="*/ 361 w 412"/>
                  <a:gd name="T1" fmla="*/ 47 h 409"/>
                  <a:gd name="T2" fmla="*/ 359 w 412"/>
                  <a:gd name="T3" fmla="*/ 39 h 409"/>
                  <a:gd name="T4" fmla="*/ 355 w 412"/>
                  <a:gd name="T5" fmla="*/ 23 h 409"/>
                  <a:gd name="T6" fmla="*/ 343 w 412"/>
                  <a:gd name="T7" fmla="*/ 10 h 409"/>
                  <a:gd name="T8" fmla="*/ 328 w 412"/>
                  <a:gd name="T9" fmla="*/ 1 h 409"/>
                  <a:gd name="T10" fmla="*/ 66 w 412"/>
                  <a:gd name="T11" fmla="*/ 0 h 409"/>
                  <a:gd name="T12" fmla="*/ 60 w 412"/>
                  <a:gd name="T13" fmla="*/ 0 h 409"/>
                  <a:gd name="T14" fmla="*/ 40 w 412"/>
                  <a:gd name="T15" fmla="*/ 4 h 409"/>
                  <a:gd name="T16" fmla="*/ 29 w 412"/>
                  <a:gd name="T17" fmla="*/ 13 h 409"/>
                  <a:gd name="T18" fmla="*/ 21 w 412"/>
                  <a:gd name="T19" fmla="*/ 20 h 409"/>
                  <a:gd name="T20" fmla="*/ 11 w 412"/>
                  <a:gd name="T21" fmla="*/ 37 h 409"/>
                  <a:gd name="T22" fmla="*/ 4 w 412"/>
                  <a:gd name="T23" fmla="*/ 59 h 409"/>
                  <a:gd name="T24" fmla="*/ 1 w 412"/>
                  <a:gd name="T25" fmla="*/ 86 h 409"/>
                  <a:gd name="T26" fmla="*/ 0 w 412"/>
                  <a:gd name="T27" fmla="*/ 113 h 409"/>
                  <a:gd name="T28" fmla="*/ 52 w 412"/>
                  <a:gd name="T29" fmla="*/ 366 h 409"/>
                  <a:gd name="T30" fmla="*/ 52 w 412"/>
                  <a:gd name="T31" fmla="*/ 378 h 409"/>
                  <a:gd name="T32" fmla="*/ 59 w 412"/>
                  <a:gd name="T33" fmla="*/ 395 h 409"/>
                  <a:gd name="T34" fmla="*/ 63 w 412"/>
                  <a:gd name="T35" fmla="*/ 400 h 409"/>
                  <a:gd name="T36" fmla="*/ 73 w 412"/>
                  <a:gd name="T37" fmla="*/ 408 h 409"/>
                  <a:gd name="T38" fmla="*/ 82 w 412"/>
                  <a:gd name="T39" fmla="*/ 409 h 409"/>
                  <a:gd name="T40" fmla="*/ 348 w 412"/>
                  <a:gd name="T41" fmla="*/ 409 h 409"/>
                  <a:gd name="T42" fmla="*/ 365 w 412"/>
                  <a:gd name="T43" fmla="*/ 408 h 409"/>
                  <a:gd name="T44" fmla="*/ 379 w 412"/>
                  <a:gd name="T45" fmla="*/ 400 h 409"/>
                  <a:gd name="T46" fmla="*/ 391 w 412"/>
                  <a:gd name="T47" fmla="*/ 392 h 409"/>
                  <a:gd name="T48" fmla="*/ 405 w 412"/>
                  <a:gd name="T49" fmla="*/ 368 h 409"/>
                  <a:gd name="T50" fmla="*/ 411 w 412"/>
                  <a:gd name="T51" fmla="*/ 342 h 409"/>
                  <a:gd name="T52" fmla="*/ 412 w 412"/>
                  <a:gd name="T53" fmla="*/ 317 h 409"/>
                  <a:gd name="T54" fmla="*/ 26 w 412"/>
                  <a:gd name="T55" fmla="*/ 87 h 409"/>
                  <a:gd name="T56" fmla="*/ 29 w 412"/>
                  <a:gd name="T57" fmla="*/ 67 h 409"/>
                  <a:gd name="T58" fmla="*/ 39 w 412"/>
                  <a:gd name="T59" fmla="*/ 41 h 409"/>
                  <a:gd name="T60" fmla="*/ 44 w 412"/>
                  <a:gd name="T61" fmla="*/ 33 h 409"/>
                  <a:gd name="T62" fmla="*/ 49 w 412"/>
                  <a:gd name="T63" fmla="*/ 41 h 409"/>
                  <a:gd name="T64" fmla="*/ 52 w 412"/>
                  <a:gd name="T65" fmla="*/ 60 h 409"/>
                  <a:gd name="T66" fmla="*/ 26 w 412"/>
                  <a:gd name="T67" fmla="*/ 87 h 409"/>
                  <a:gd name="T68" fmla="*/ 103 w 412"/>
                  <a:gd name="T69" fmla="*/ 330 h 409"/>
                  <a:gd name="T70" fmla="*/ 102 w 412"/>
                  <a:gd name="T71" fmla="*/ 356 h 409"/>
                  <a:gd name="T72" fmla="*/ 96 w 412"/>
                  <a:gd name="T73" fmla="*/ 372 h 409"/>
                  <a:gd name="T74" fmla="*/ 90 w 412"/>
                  <a:gd name="T75" fmla="*/ 380 h 409"/>
                  <a:gd name="T76" fmla="*/ 83 w 412"/>
                  <a:gd name="T77" fmla="*/ 385 h 409"/>
                  <a:gd name="T78" fmla="*/ 82 w 412"/>
                  <a:gd name="T79" fmla="*/ 383 h 409"/>
                  <a:gd name="T80" fmla="*/ 77 w 412"/>
                  <a:gd name="T81" fmla="*/ 375 h 409"/>
                  <a:gd name="T82" fmla="*/ 77 w 412"/>
                  <a:gd name="T83" fmla="*/ 60 h 409"/>
                  <a:gd name="T84" fmla="*/ 76 w 412"/>
                  <a:gd name="T85" fmla="*/ 49 h 409"/>
                  <a:gd name="T86" fmla="*/ 72 w 412"/>
                  <a:gd name="T87" fmla="*/ 31 h 409"/>
                  <a:gd name="T88" fmla="*/ 316 w 412"/>
                  <a:gd name="T89" fmla="*/ 26 h 409"/>
                  <a:gd name="T90" fmla="*/ 322 w 412"/>
                  <a:gd name="T91" fmla="*/ 26 h 409"/>
                  <a:gd name="T92" fmla="*/ 329 w 412"/>
                  <a:gd name="T93" fmla="*/ 30 h 409"/>
                  <a:gd name="T94" fmla="*/ 333 w 412"/>
                  <a:gd name="T95" fmla="*/ 41 h 409"/>
                  <a:gd name="T96" fmla="*/ 335 w 412"/>
                  <a:gd name="T97" fmla="*/ 317 h 409"/>
                  <a:gd name="T98" fmla="*/ 103 w 412"/>
                  <a:gd name="T99" fmla="*/ 330 h 409"/>
                  <a:gd name="T100" fmla="*/ 119 w 412"/>
                  <a:gd name="T101" fmla="*/ 385 h 409"/>
                  <a:gd name="T102" fmla="*/ 122 w 412"/>
                  <a:gd name="T103" fmla="*/ 376 h 409"/>
                  <a:gd name="T104" fmla="*/ 127 w 412"/>
                  <a:gd name="T105" fmla="*/ 356 h 409"/>
                  <a:gd name="T106" fmla="*/ 385 w 412"/>
                  <a:gd name="T107" fmla="*/ 343 h 409"/>
                  <a:gd name="T108" fmla="*/ 382 w 412"/>
                  <a:gd name="T109" fmla="*/ 356 h 409"/>
                  <a:gd name="T110" fmla="*/ 376 w 412"/>
                  <a:gd name="T111" fmla="*/ 369 h 409"/>
                  <a:gd name="T112" fmla="*/ 365 w 412"/>
                  <a:gd name="T113" fmla="*/ 380 h 409"/>
                  <a:gd name="T114" fmla="*/ 348 w 412"/>
                  <a:gd name="T115" fmla="*/ 38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2" h="409">
                    <a:moveTo>
                      <a:pt x="361" y="317"/>
                    </a:moveTo>
                    <a:lnTo>
                      <a:pt x="361" y="47"/>
                    </a:lnTo>
                    <a:lnTo>
                      <a:pt x="361" y="47"/>
                    </a:lnTo>
                    <a:lnTo>
                      <a:pt x="359" y="39"/>
                    </a:lnTo>
                    <a:lnTo>
                      <a:pt x="358" y="31"/>
                    </a:lnTo>
                    <a:lnTo>
                      <a:pt x="355" y="23"/>
                    </a:lnTo>
                    <a:lnTo>
                      <a:pt x="350" y="16"/>
                    </a:lnTo>
                    <a:lnTo>
                      <a:pt x="343" y="10"/>
                    </a:lnTo>
                    <a:lnTo>
                      <a:pt x="336" y="4"/>
                    </a:lnTo>
                    <a:lnTo>
                      <a:pt x="328" y="1"/>
                    </a:lnTo>
                    <a:lnTo>
                      <a:pt x="316" y="0"/>
                    </a:lnTo>
                    <a:lnTo>
                      <a:pt x="66" y="0"/>
                    </a:lnTo>
                    <a:lnTo>
                      <a:pt x="66" y="0"/>
                    </a:lnTo>
                    <a:lnTo>
                      <a:pt x="60" y="0"/>
                    </a:lnTo>
                    <a:lnTo>
                      <a:pt x="52" y="1"/>
                    </a:lnTo>
                    <a:lnTo>
                      <a:pt x="40" y="4"/>
                    </a:lnTo>
                    <a:lnTo>
                      <a:pt x="34" y="9"/>
                    </a:lnTo>
                    <a:lnTo>
                      <a:pt x="29" y="13"/>
                    </a:lnTo>
                    <a:lnTo>
                      <a:pt x="29" y="13"/>
                    </a:lnTo>
                    <a:lnTo>
                      <a:pt x="21" y="20"/>
                    </a:lnTo>
                    <a:lnTo>
                      <a:pt x="16" y="27"/>
                    </a:lnTo>
                    <a:lnTo>
                      <a:pt x="11" y="37"/>
                    </a:lnTo>
                    <a:lnTo>
                      <a:pt x="7" y="47"/>
                    </a:lnTo>
                    <a:lnTo>
                      <a:pt x="4" y="59"/>
                    </a:lnTo>
                    <a:lnTo>
                      <a:pt x="1" y="72"/>
                    </a:lnTo>
                    <a:lnTo>
                      <a:pt x="1" y="86"/>
                    </a:lnTo>
                    <a:lnTo>
                      <a:pt x="0" y="100"/>
                    </a:lnTo>
                    <a:lnTo>
                      <a:pt x="0" y="113"/>
                    </a:lnTo>
                    <a:lnTo>
                      <a:pt x="52" y="113"/>
                    </a:lnTo>
                    <a:lnTo>
                      <a:pt x="52" y="366"/>
                    </a:lnTo>
                    <a:lnTo>
                      <a:pt x="52" y="366"/>
                    </a:lnTo>
                    <a:lnTo>
                      <a:pt x="52" y="378"/>
                    </a:lnTo>
                    <a:lnTo>
                      <a:pt x="54" y="386"/>
                    </a:lnTo>
                    <a:lnTo>
                      <a:pt x="59" y="395"/>
                    </a:lnTo>
                    <a:lnTo>
                      <a:pt x="63" y="400"/>
                    </a:lnTo>
                    <a:lnTo>
                      <a:pt x="63" y="400"/>
                    </a:lnTo>
                    <a:lnTo>
                      <a:pt x="69" y="405"/>
                    </a:lnTo>
                    <a:lnTo>
                      <a:pt x="73" y="408"/>
                    </a:lnTo>
                    <a:lnTo>
                      <a:pt x="82" y="409"/>
                    </a:lnTo>
                    <a:lnTo>
                      <a:pt x="82" y="409"/>
                    </a:lnTo>
                    <a:lnTo>
                      <a:pt x="348" y="409"/>
                    </a:lnTo>
                    <a:lnTo>
                      <a:pt x="348" y="409"/>
                    </a:lnTo>
                    <a:lnTo>
                      <a:pt x="358" y="409"/>
                    </a:lnTo>
                    <a:lnTo>
                      <a:pt x="365" y="408"/>
                    </a:lnTo>
                    <a:lnTo>
                      <a:pt x="373" y="405"/>
                    </a:lnTo>
                    <a:lnTo>
                      <a:pt x="379" y="400"/>
                    </a:lnTo>
                    <a:lnTo>
                      <a:pt x="385" y="396"/>
                    </a:lnTo>
                    <a:lnTo>
                      <a:pt x="391" y="392"/>
                    </a:lnTo>
                    <a:lnTo>
                      <a:pt x="399" y="380"/>
                    </a:lnTo>
                    <a:lnTo>
                      <a:pt x="405" y="368"/>
                    </a:lnTo>
                    <a:lnTo>
                      <a:pt x="409" y="355"/>
                    </a:lnTo>
                    <a:lnTo>
                      <a:pt x="411" y="342"/>
                    </a:lnTo>
                    <a:lnTo>
                      <a:pt x="412" y="330"/>
                    </a:lnTo>
                    <a:lnTo>
                      <a:pt x="412" y="317"/>
                    </a:lnTo>
                    <a:lnTo>
                      <a:pt x="361" y="317"/>
                    </a:lnTo>
                    <a:close/>
                    <a:moveTo>
                      <a:pt x="26" y="87"/>
                    </a:moveTo>
                    <a:lnTo>
                      <a:pt x="26" y="87"/>
                    </a:lnTo>
                    <a:lnTo>
                      <a:pt x="29" y="67"/>
                    </a:lnTo>
                    <a:lnTo>
                      <a:pt x="33" y="51"/>
                    </a:lnTo>
                    <a:lnTo>
                      <a:pt x="39" y="41"/>
                    </a:lnTo>
                    <a:lnTo>
                      <a:pt x="44" y="33"/>
                    </a:lnTo>
                    <a:lnTo>
                      <a:pt x="44" y="33"/>
                    </a:lnTo>
                    <a:lnTo>
                      <a:pt x="47" y="37"/>
                    </a:lnTo>
                    <a:lnTo>
                      <a:pt x="49" y="41"/>
                    </a:lnTo>
                    <a:lnTo>
                      <a:pt x="50" y="49"/>
                    </a:lnTo>
                    <a:lnTo>
                      <a:pt x="52" y="60"/>
                    </a:lnTo>
                    <a:lnTo>
                      <a:pt x="52" y="87"/>
                    </a:lnTo>
                    <a:lnTo>
                      <a:pt x="26" y="87"/>
                    </a:lnTo>
                    <a:close/>
                    <a:moveTo>
                      <a:pt x="103" y="330"/>
                    </a:moveTo>
                    <a:lnTo>
                      <a:pt x="103" y="330"/>
                    </a:lnTo>
                    <a:lnTo>
                      <a:pt x="103" y="345"/>
                    </a:lnTo>
                    <a:lnTo>
                      <a:pt x="102" y="356"/>
                    </a:lnTo>
                    <a:lnTo>
                      <a:pt x="99" y="365"/>
                    </a:lnTo>
                    <a:lnTo>
                      <a:pt x="96" y="372"/>
                    </a:lnTo>
                    <a:lnTo>
                      <a:pt x="93" y="378"/>
                    </a:lnTo>
                    <a:lnTo>
                      <a:pt x="90" y="380"/>
                    </a:lnTo>
                    <a:lnTo>
                      <a:pt x="87" y="383"/>
                    </a:lnTo>
                    <a:lnTo>
                      <a:pt x="83" y="385"/>
                    </a:lnTo>
                    <a:lnTo>
                      <a:pt x="83" y="385"/>
                    </a:lnTo>
                    <a:lnTo>
                      <a:pt x="82" y="383"/>
                    </a:lnTo>
                    <a:lnTo>
                      <a:pt x="79" y="379"/>
                    </a:lnTo>
                    <a:lnTo>
                      <a:pt x="77" y="375"/>
                    </a:lnTo>
                    <a:lnTo>
                      <a:pt x="77" y="366"/>
                    </a:lnTo>
                    <a:lnTo>
                      <a:pt x="77" y="60"/>
                    </a:lnTo>
                    <a:lnTo>
                      <a:pt x="77" y="60"/>
                    </a:lnTo>
                    <a:lnTo>
                      <a:pt x="76" y="49"/>
                    </a:lnTo>
                    <a:lnTo>
                      <a:pt x="74" y="40"/>
                    </a:lnTo>
                    <a:lnTo>
                      <a:pt x="72" y="31"/>
                    </a:lnTo>
                    <a:lnTo>
                      <a:pt x="69" y="24"/>
                    </a:lnTo>
                    <a:lnTo>
                      <a:pt x="316" y="26"/>
                    </a:lnTo>
                    <a:lnTo>
                      <a:pt x="316" y="26"/>
                    </a:lnTo>
                    <a:lnTo>
                      <a:pt x="322" y="26"/>
                    </a:lnTo>
                    <a:lnTo>
                      <a:pt x="326" y="27"/>
                    </a:lnTo>
                    <a:lnTo>
                      <a:pt x="329" y="30"/>
                    </a:lnTo>
                    <a:lnTo>
                      <a:pt x="332" y="34"/>
                    </a:lnTo>
                    <a:lnTo>
                      <a:pt x="333" y="41"/>
                    </a:lnTo>
                    <a:lnTo>
                      <a:pt x="335" y="47"/>
                    </a:lnTo>
                    <a:lnTo>
                      <a:pt x="335" y="317"/>
                    </a:lnTo>
                    <a:lnTo>
                      <a:pt x="103" y="319"/>
                    </a:lnTo>
                    <a:lnTo>
                      <a:pt x="103" y="330"/>
                    </a:lnTo>
                    <a:close/>
                    <a:moveTo>
                      <a:pt x="348" y="385"/>
                    </a:moveTo>
                    <a:lnTo>
                      <a:pt x="119" y="385"/>
                    </a:lnTo>
                    <a:lnTo>
                      <a:pt x="119" y="385"/>
                    </a:lnTo>
                    <a:lnTo>
                      <a:pt x="122" y="376"/>
                    </a:lnTo>
                    <a:lnTo>
                      <a:pt x="124" y="368"/>
                    </a:lnTo>
                    <a:lnTo>
                      <a:pt x="127" y="356"/>
                    </a:lnTo>
                    <a:lnTo>
                      <a:pt x="129" y="343"/>
                    </a:lnTo>
                    <a:lnTo>
                      <a:pt x="385" y="343"/>
                    </a:lnTo>
                    <a:lnTo>
                      <a:pt x="385" y="343"/>
                    </a:lnTo>
                    <a:lnTo>
                      <a:pt x="382" y="356"/>
                    </a:lnTo>
                    <a:lnTo>
                      <a:pt x="379" y="363"/>
                    </a:lnTo>
                    <a:lnTo>
                      <a:pt x="376" y="369"/>
                    </a:lnTo>
                    <a:lnTo>
                      <a:pt x="371" y="375"/>
                    </a:lnTo>
                    <a:lnTo>
                      <a:pt x="365" y="380"/>
                    </a:lnTo>
                    <a:lnTo>
                      <a:pt x="358" y="383"/>
                    </a:lnTo>
                    <a:lnTo>
                      <a:pt x="348" y="385"/>
                    </a:lnTo>
                    <a:lnTo>
                      <a:pt x="34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59" name="Rectangle 290"/>
              <p:cNvSpPr>
                <a:spLocks noChangeArrowheads="1"/>
              </p:cNvSpPr>
              <p:nvPr/>
            </p:nvSpPr>
            <p:spPr bwMode="auto">
              <a:xfrm>
                <a:off x="6597650" y="1320800"/>
                <a:ext cx="2682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60" name="Rectangle 291"/>
              <p:cNvSpPr>
                <a:spLocks noChangeArrowheads="1"/>
              </p:cNvSpPr>
              <p:nvPr/>
            </p:nvSpPr>
            <p:spPr bwMode="auto">
              <a:xfrm>
                <a:off x="6597650" y="1408113"/>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61" name="Rectangle 292"/>
              <p:cNvSpPr>
                <a:spLocks noChangeArrowheads="1"/>
              </p:cNvSpPr>
              <p:nvPr/>
            </p:nvSpPr>
            <p:spPr bwMode="auto">
              <a:xfrm>
                <a:off x="6597650" y="1500188"/>
                <a:ext cx="268288"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62" name="Rectangle 293"/>
              <p:cNvSpPr>
                <a:spLocks noChangeArrowheads="1"/>
              </p:cNvSpPr>
              <p:nvPr/>
            </p:nvSpPr>
            <p:spPr bwMode="auto">
              <a:xfrm>
                <a:off x="6597650" y="1587500"/>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grpSp>
      </p:grpSp>
      <p:grpSp>
        <p:nvGrpSpPr>
          <p:cNvPr id="63" name="组合 62"/>
          <p:cNvGrpSpPr/>
          <p:nvPr/>
        </p:nvGrpSpPr>
        <p:grpSpPr>
          <a:xfrm>
            <a:off x="766924" y="1422372"/>
            <a:ext cx="1330785" cy="1330784"/>
            <a:chOff x="762791" y="1419622"/>
            <a:chExt cx="1330785" cy="1330784"/>
          </a:xfrm>
        </p:grpSpPr>
        <p:sp>
          <p:nvSpPr>
            <p:cNvPr id="64" name="Oval 3"/>
            <p:cNvSpPr/>
            <p:nvPr/>
          </p:nvSpPr>
          <p:spPr>
            <a:xfrm>
              <a:off x="762791" y="1419622"/>
              <a:ext cx="1330785" cy="1330784"/>
            </a:xfrm>
            <a:prstGeom prst="ellipse">
              <a:avLst/>
            </a:prstGeom>
            <a:solidFill>
              <a:schemeClr val="accent1"/>
            </a:solidFill>
            <a:ln w="635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cs typeface="+mn-ea"/>
              </a:endParaRPr>
            </a:p>
          </p:txBody>
        </p:sp>
        <p:grpSp>
          <p:nvGrpSpPr>
            <p:cNvPr id="65" name="Group 162"/>
            <p:cNvGrpSpPr/>
            <p:nvPr/>
          </p:nvGrpSpPr>
          <p:grpSpPr>
            <a:xfrm>
              <a:off x="1126039" y="1761863"/>
              <a:ext cx="604289" cy="646302"/>
              <a:chOff x="4267200" y="1196975"/>
              <a:chExt cx="593725" cy="635001"/>
            </a:xfrm>
            <a:solidFill>
              <a:schemeClr val="bg1"/>
            </a:solidFill>
          </p:grpSpPr>
          <p:sp>
            <p:nvSpPr>
              <p:cNvPr id="66" name="Freeform 272"/>
              <p:cNvSpPr>
                <a:spLocks/>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67"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sp>
            <p:nvSpPr>
              <p:cNvPr id="68"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n-ea"/>
                  <a:cs typeface="+mn-ea"/>
                </a:endParaRPr>
              </a:p>
            </p:txBody>
          </p:sp>
        </p:grpSp>
      </p:grpSp>
    </p:spTree>
    <p:extLst>
      <p:ext uri="{BB962C8B-B14F-4D97-AF65-F5344CB8AC3E}">
        <p14:creationId xmlns:p14="http://schemas.microsoft.com/office/powerpoint/2010/main" val="5896109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16" name="矩形 15"/>
          <p:cNvSpPr/>
          <p:nvPr/>
        </p:nvSpPr>
        <p:spPr>
          <a:xfrm>
            <a:off x="3398996" y="1108711"/>
            <a:ext cx="2346008" cy="3627596"/>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786765" y="1875473"/>
            <a:ext cx="2346008" cy="2860834"/>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5986462" y="1875473"/>
            <a:ext cx="2346008" cy="2860834"/>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988457" y="2176463"/>
            <a:ext cx="1942624" cy="307777"/>
          </a:xfrm>
          <a:prstGeom prst="rect">
            <a:avLst/>
          </a:prstGeom>
          <a:noFill/>
        </p:spPr>
        <p:txBody>
          <a:bodyPr wrap="square" rtlCol="0">
            <a:spAutoFit/>
          </a:bodyPr>
          <a:lstStyle/>
          <a:p>
            <a:pPr algn="ctr" fontAlgn="auto">
              <a:lnSpc>
                <a:spcPct val="100000"/>
              </a:lnSpc>
            </a:pPr>
            <a:r>
              <a:rPr lang="zh-CN" altLang="en-US" sz="1400" dirty="0">
                <a:solidFill>
                  <a:schemeClr val="bg1">
                    <a:lumMod val="50000"/>
                  </a:schemeClr>
                </a:solidFill>
                <a:latin typeface="微软雅黑" panose="020B0503020204020204" charset="-122"/>
                <a:ea typeface="微软雅黑" panose="020B0503020204020204" charset="-122"/>
                <a:sym typeface="+mn-ea"/>
              </a:rPr>
              <a:t>单击添加标题</a:t>
            </a:r>
          </a:p>
        </p:txBody>
      </p:sp>
      <p:sp>
        <p:nvSpPr>
          <p:cNvPr id="20" name="文本框 19"/>
          <p:cNvSpPr txBox="1"/>
          <p:nvPr/>
        </p:nvSpPr>
        <p:spPr>
          <a:xfrm>
            <a:off x="965359" y="2586038"/>
            <a:ext cx="1988820" cy="1477328"/>
          </a:xfrm>
          <a:prstGeom prst="rect">
            <a:avLst/>
          </a:prstGeom>
          <a:noFill/>
        </p:spPr>
        <p:txBody>
          <a:bodyPr wrap="square" rtlCol="0">
            <a:spAutoFit/>
          </a:bodyPr>
          <a:lstStyle/>
          <a:p>
            <a:pPr algn="just" fontAlgn="auto">
              <a:lnSpc>
                <a:spcPct val="150000"/>
              </a:lnSpc>
            </a:pPr>
            <a:r>
              <a:rPr lang="zh-CN" altLang="en-US" sz="750" dirty="0">
                <a:solidFill>
                  <a:schemeClr val="bg1">
                    <a:lumMod val="50000"/>
                  </a:schemeClr>
                </a:solidFill>
                <a:latin typeface="微软雅黑" panose="020B0503020204020204" charset="-122"/>
                <a:ea typeface="微软雅黑" panose="020B0503020204020204" charset="-122"/>
              </a:rPr>
              <a:t>此处添加详细文本描述，建议与标题相关并符合整体语言风格，语言描述尽量简洁生动。尽量将每页幻灯片的字数控制在 </a:t>
            </a:r>
            <a:r>
              <a:rPr lang="en-US" altLang="zh-CN" sz="750" dirty="0">
                <a:solidFill>
                  <a:schemeClr val="bg1">
                    <a:lumMod val="50000"/>
                  </a:schemeClr>
                </a:solidFill>
                <a:latin typeface="微软雅黑" panose="020B0503020204020204" charset="-122"/>
                <a:ea typeface="微软雅黑" panose="020B0503020204020204" charset="-122"/>
              </a:rPr>
              <a:t>200</a:t>
            </a:r>
            <a:r>
              <a:rPr lang="zh-CN" altLang="en-US" sz="750" dirty="0">
                <a:solidFill>
                  <a:schemeClr val="bg1">
                    <a:lumMod val="50000"/>
                  </a:schemeClr>
                </a:solidFill>
                <a:latin typeface="微软雅黑" panose="020B0503020204020204" charset="-122"/>
                <a:ea typeface="微软雅黑" panose="020B0503020204020204" charset="-122"/>
              </a:rPr>
              <a:t>字以内，据统计每页幻灯片的最好控制在  </a:t>
            </a:r>
            <a:r>
              <a:rPr lang="en-US" altLang="zh-CN" sz="750" dirty="0">
                <a:solidFill>
                  <a:schemeClr val="bg1">
                    <a:lumMod val="50000"/>
                  </a:schemeClr>
                </a:solidFill>
                <a:latin typeface="微软雅黑" panose="020B0503020204020204" charset="-122"/>
                <a:ea typeface="微软雅黑" panose="020B0503020204020204" charset="-122"/>
              </a:rPr>
              <a:t>5</a:t>
            </a:r>
            <a:r>
              <a:rPr lang="zh-CN" altLang="en-US" sz="750" dirty="0">
                <a:solidFill>
                  <a:schemeClr val="bg1">
                    <a:lumMod val="50000"/>
                  </a:schemeClr>
                </a:solidFill>
                <a:latin typeface="微软雅黑" panose="020B0503020204020204" charset="-122"/>
                <a:ea typeface="微软雅黑" panose="020B0503020204020204" charset="-122"/>
              </a:rPr>
              <a:t>分钟之内。此处添加详细文本描述 ，建议与标题相关并符合整体语言风格，语言描述尽量简洁生动。此处添加详细文本整体语风格。</a:t>
            </a:r>
          </a:p>
        </p:txBody>
      </p:sp>
      <p:sp>
        <p:nvSpPr>
          <p:cNvPr id="21" name="文本框 20"/>
          <p:cNvSpPr txBox="1"/>
          <p:nvPr/>
        </p:nvSpPr>
        <p:spPr>
          <a:xfrm>
            <a:off x="6161008" y="2176463"/>
            <a:ext cx="1996916" cy="307777"/>
          </a:xfrm>
          <a:prstGeom prst="rect">
            <a:avLst/>
          </a:prstGeom>
          <a:noFill/>
        </p:spPr>
        <p:txBody>
          <a:bodyPr wrap="square" rtlCol="0">
            <a:spAutoFit/>
          </a:bodyPr>
          <a:lstStyle/>
          <a:p>
            <a:pPr algn="ctr" fontAlgn="auto">
              <a:lnSpc>
                <a:spcPct val="100000"/>
              </a:lnSpc>
            </a:pPr>
            <a:r>
              <a:rPr lang="zh-CN" altLang="en-US" sz="1400" dirty="0">
                <a:solidFill>
                  <a:schemeClr val="bg1">
                    <a:lumMod val="50000"/>
                  </a:schemeClr>
                </a:solidFill>
                <a:latin typeface="微软雅黑" panose="020B0503020204020204" charset="-122"/>
                <a:ea typeface="微软雅黑" panose="020B0503020204020204" charset="-122"/>
                <a:sym typeface="+mn-ea"/>
              </a:rPr>
              <a:t>单击添加标题</a:t>
            </a:r>
          </a:p>
        </p:txBody>
      </p:sp>
      <p:sp>
        <p:nvSpPr>
          <p:cNvPr id="22" name="文本框 21"/>
          <p:cNvSpPr txBox="1"/>
          <p:nvPr/>
        </p:nvSpPr>
        <p:spPr>
          <a:xfrm>
            <a:off x="6165056" y="2586038"/>
            <a:ext cx="1988820" cy="1477328"/>
          </a:xfrm>
          <a:prstGeom prst="rect">
            <a:avLst/>
          </a:prstGeom>
          <a:noFill/>
        </p:spPr>
        <p:txBody>
          <a:bodyPr wrap="square" rtlCol="0">
            <a:spAutoFit/>
          </a:bodyPr>
          <a:lstStyle/>
          <a:p>
            <a:pPr algn="just" fontAlgn="auto">
              <a:lnSpc>
                <a:spcPct val="150000"/>
              </a:lnSpc>
            </a:pPr>
            <a:r>
              <a:rPr lang="zh-CN" altLang="en-US" sz="750" dirty="0">
                <a:solidFill>
                  <a:schemeClr val="bg1">
                    <a:lumMod val="50000"/>
                  </a:schemeClr>
                </a:solidFill>
                <a:latin typeface="微软雅黑" panose="020B0503020204020204" charset="-122"/>
                <a:ea typeface="微软雅黑" panose="020B0503020204020204" charset="-122"/>
              </a:rPr>
              <a:t>此处添加详细文本描述，建议与标题相关并符合整体语言风格，语言描述尽量简洁生动。尽量将每页幻灯片的字数控制在 </a:t>
            </a:r>
            <a:r>
              <a:rPr lang="en-US" altLang="zh-CN" sz="750" dirty="0">
                <a:solidFill>
                  <a:schemeClr val="bg1">
                    <a:lumMod val="50000"/>
                  </a:schemeClr>
                </a:solidFill>
                <a:latin typeface="微软雅黑" panose="020B0503020204020204" charset="-122"/>
                <a:ea typeface="微软雅黑" panose="020B0503020204020204" charset="-122"/>
              </a:rPr>
              <a:t>200</a:t>
            </a:r>
            <a:r>
              <a:rPr lang="zh-CN" altLang="en-US" sz="750" dirty="0">
                <a:solidFill>
                  <a:schemeClr val="bg1">
                    <a:lumMod val="50000"/>
                  </a:schemeClr>
                </a:solidFill>
                <a:latin typeface="微软雅黑" panose="020B0503020204020204" charset="-122"/>
                <a:ea typeface="微软雅黑" panose="020B0503020204020204" charset="-122"/>
              </a:rPr>
              <a:t>字以内，据统计每页幻灯片的最好控制在  </a:t>
            </a:r>
            <a:r>
              <a:rPr lang="en-US" altLang="zh-CN" sz="750" dirty="0">
                <a:solidFill>
                  <a:schemeClr val="bg1">
                    <a:lumMod val="50000"/>
                  </a:schemeClr>
                </a:solidFill>
                <a:latin typeface="微软雅黑" panose="020B0503020204020204" charset="-122"/>
                <a:ea typeface="微软雅黑" panose="020B0503020204020204" charset="-122"/>
              </a:rPr>
              <a:t>5</a:t>
            </a:r>
            <a:r>
              <a:rPr lang="zh-CN" altLang="en-US" sz="750" dirty="0">
                <a:solidFill>
                  <a:schemeClr val="bg1">
                    <a:lumMod val="50000"/>
                  </a:schemeClr>
                </a:solidFill>
                <a:latin typeface="微软雅黑" panose="020B0503020204020204" charset="-122"/>
                <a:ea typeface="微软雅黑" panose="020B0503020204020204" charset="-122"/>
              </a:rPr>
              <a:t>分钟之内。此处添加详细文本描述 ，建议与标题相关并符合整体语言风格，语言描述尽量简洁生动。此处添加详细文本整体语风格。</a:t>
            </a:r>
          </a:p>
        </p:txBody>
      </p:sp>
    </p:spTree>
    <p:extLst>
      <p:ext uri="{BB962C8B-B14F-4D97-AF65-F5344CB8AC3E}">
        <p14:creationId xmlns:p14="http://schemas.microsoft.com/office/powerpoint/2010/main" val="15314092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up)">
                                      <p:cBhvr>
                                        <p:cTn id="17" dur="500"/>
                                        <p:tgtEl>
                                          <p:spTgt spid="19"/>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ppt_y</p:attrName>
                                        </p:attrNameLst>
                                      </p:cBhvr>
                                      <p:tavLst>
                                        <p:tav tm="0">
                                          <p:val>
                                            <p:strVal val="#ppt_y+#ppt_h*1.125000"/>
                                          </p:val>
                                        </p:tav>
                                        <p:tav tm="100000">
                                          <p:val>
                                            <p:strVal val="#ppt_y"/>
                                          </p:val>
                                        </p:tav>
                                      </p:tavLst>
                                    </p:anim>
                                    <p:animEffect transition="in" filter="wipe(up)">
                                      <p:cBhvr>
                                        <p:cTn id="21" dur="500"/>
                                        <p:tgtEl>
                                          <p:spTgt spid="20"/>
                                        </p:tgtEl>
                                      </p:cBhvr>
                                    </p:animEffect>
                                  </p:childTnLst>
                                </p:cTn>
                              </p:par>
                            </p:childTnLst>
                          </p:cTn>
                        </p:par>
                        <p:par>
                          <p:cTn id="22" fill="hold">
                            <p:stCondLst>
                              <p:cond delay="1500"/>
                            </p:stCondLst>
                            <p:childTnLst>
                              <p:par>
                                <p:cTn id="23" presetID="17"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p:tgtEl>
                                          <p:spTgt spid="21"/>
                                        </p:tgtEl>
                                        <p:attrNameLst>
                                          <p:attrName>ppt_y</p:attrName>
                                        </p:attrNameLst>
                                      </p:cBhvr>
                                      <p:tavLst>
                                        <p:tav tm="0">
                                          <p:val>
                                            <p:strVal val="#ppt_y+#ppt_h*1.125000"/>
                                          </p:val>
                                        </p:tav>
                                        <p:tav tm="100000">
                                          <p:val>
                                            <p:strVal val="#ppt_y"/>
                                          </p:val>
                                        </p:tav>
                                      </p:tavLst>
                                    </p:anim>
                                    <p:animEffect transition="in" filter="wipe(up)">
                                      <p:cBhvr>
                                        <p:cTn id="31" dur="500"/>
                                        <p:tgtEl>
                                          <p:spTgt spid="21"/>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p:tgtEl>
                                          <p:spTgt spid="22"/>
                                        </p:tgtEl>
                                        <p:attrNameLst>
                                          <p:attrName>ppt_y</p:attrName>
                                        </p:attrNameLst>
                                      </p:cBhvr>
                                      <p:tavLst>
                                        <p:tav tm="0">
                                          <p:val>
                                            <p:strVal val="#ppt_y+#ppt_h*1.125000"/>
                                          </p:val>
                                        </p:tav>
                                        <p:tav tm="100000">
                                          <p:val>
                                            <p:strVal val="#ppt_y"/>
                                          </p:val>
                                        </p:tav>
                                      </p:tavLst>
                                    </p:anim>
                                    <p:animEffect transition="in" filter="wipe(up)">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grpSp>
        <p:nvGrpSpPr>
          <p:cNvPr id="10" name="Group 3"/>
          <p:cNvGrpSpPr/>
          <p:nvPr/>
        </p:nvGrpSpPr>
        <p:grpSpPr>
          <a:xfrm>
            <a:off x="611560" y="1059582"/>
            <a:ext cx="7884877" cy="1329169"/>
            <a:chOff x="8370955" y="2204864"/>
            <a:chExt cx="8981349" cy="1634314"/>
          </a:xfrm>
        </p:grpSpPr>
        <p:sp>
          <p:nvSpPr>
            <p:cNvPr id="11" name="TextBox 6"/>
            <p:cNvSpPr txBox="1"/>
            <p:nvPr/>
          </p:nvSpPr>
          <p:spPr>
            <a:xfrm>
              <a:off x="8370955" y="2204864"/>
              <a:ext cx="2321270" cy="397356"/>
            </a:xfrm>
            <a:prstGeom prst="rect">
              <a:avLst/>
            </a:prstGeom>
            <a:noFill/>
          </p:spPr>
          <p:txBody>
            <a:bodyPr wrap="square" rtlCol="0">
              <a:spAutoFit/>
            </a:bodyPr>
            <a:lstStyle/>
            <a:p>
              <a:pPr eaLnBrk="0" hangingPunct="0"/>
              <a:r>
                <a:rPr lang="zh-CN" altLang="en-US" sz="1500" dirty="0">
                  <a:solidFill>
                    <a:schemeClr val="tx1">
                      <a:lumMod val="65000"/>
                      <a:lumOff val="35000"/>
                    </a:schemeClr>
                  </a:solidFill>
                  <a:cs typeface="+mn-ea"/>
                  <a:sym typeface="+mn-lt"/>
                </a:rPr>
                <a:t>此处添加标题</a:t>
              </a:r>
            </a:p>
          </p:txBody>
        </p:sp>
        <p:sp>
          <p:nvSpPr>
            <p:cNvPr id="12" name="TextBox 7"/>
            <p:cNvSpPr txBox="1"/>
            <p:nvPr/>
          </p:nvSpPr>
          <p:spPr>
            <a:xfrm>
              <a:off x="8370956" y="2607295"/>
              <a:ext cx="8981348" cy="1231883"/>
            </a:xfrm>
            <a:prstGeom prst="rect">
              <a:avLst/>
            </a:prstGeom>
            <a:noFill/>
          </p:spPr>
          <p:txBody>
            <a:bodyPr wrap="square" rtlCol="0">
              <a:spAutoFit/>
            </a:bodyPr>
            <a:lstStyle/>
            <a:p>
              <a:pPr>
                <a:lnSpc>
                  <a:spcPct val="150000"/>
                </a:lnSpc>
              </a:pPr>
              <a:r>
                <a:rPr lang="zh-CN" altLang="en-US" sz="788" dirty="0">
                  <a:solidFill>
                    <a:schemeClr val="tx1">
                      <a:lumMod val="65000"/>
                      <a:lumOff val="35000"/>
                    </a:schemeClr>
                  </a:solidFill>
                  <a:cs typeface="+mn-ea"/>
                  <a:sym typeface="+mn-lt"/>
                </a:rPr>
                <a:t>此处添加详细文本描述，建议与标题相关并建议与标题相关符合整体语言风格，语言描建议与标题相关述语言描述尽量简洁语言描述尽量简洁尽量简洁生动。此处添加详细文本描述，建议与标题相关并符合整体语言风格。此处添加建议与标题相关建议与标题相关，建议与标题相关建议详细文建议与标题相关与标题相关并符合整体语言风格 。</a:t>
              </a:r>
              <a:endParaRPr lang="en-US" altLang="zh-CN" sz="788" dirty="0">
                <a:solidFill>
                  <a:schemeClr val="tx1">
                    <a:lumMod val="65000"/>
                    <a:lumOff val="35000"/>
                  </a:schemeClr>
                </a:solidFill>
                <a:cs typeface="+mn-ea"/>
                <a:sym typeface="+mn-lt"/>
              </a:endParaRPr>
            </a:p>
            <a:p>
              <a:pPr>
                <a:lnSpc>
                  <a:spcPct val="150000"/>
                </a:lnSpc>
              </a:pPr>
              <a:endParaRPr lang="en-US" altLang="zh-CN" sz="788" dirty="0">
                <a:solidFill>
                  <a:schemeClr val="tx1">
                    <a:lumMod val="65000"/>
                    <a:lumOff val="35000"/>
                  </a:schemeClr>
                </a:solidFill>
                <a:cs typeface="+mn-ea"/>
                <a:sym typeface="+mn-lt"/>
              </a:endParaRPr>
            </a:p>
            <a:p>
              <a:pPr>
                <a:lnSpc>
                  <a:spcPct val="150000"/>
                </a:lnSpc>
              </a:pPr>
              <a:r>
                <a:rPr lang="zh-CN" altLang="en-US" sz="788" dirty="0">
                  <a:solidFill>
                    <a:schemeClr val="tx1">
                      <a:lumMod val="65000"/>
                      <a:lumOff val="35000"/>
                    </a:schemeClr>
                  </a:solidFill>
                  <a:cs typeface="+mn-ea"/>
                  <a:sym typeface="+mn-lt"/>
                </a:rPr>
                <a:t>此处添加详细文建议与标题相关本描述，建议与标题相关并符合整体语言本描述，建议与标建议与标题相关题相关并语言风格 。此处添加详建议与标题相关细文本描述，建议与标题相关并符合整体语言风格。此处添加详细文本描述，建议与标题相关并符合整体语言风格 。</a:t>
              </a:r>
              <a:endParaRPr lang="en-US" altLang="zh-CN" sz="788" dirty="0">
                <a:solidFill>
                  <a:schemeClr val="tx1">
                    <a:lumMod val="65000"/>
                    <a:lumOff val="35000"/>
                  </a:schemeClr>
                </a:solidFill>
                <a:cs typeface="+mn-ea"/>
                <a:sym typeface="+mn-lt"/>
              </a:endParaRPr>
            </a:p>
          </p:txBody>
        </p:sp>
      </p:grpSp>
      <p:sp>
        <p:nvSpPr>
          <p:cNvPr id="13" name="圆角矩形 3"/>
          <p:cNvSpPr>
            <a:spLocks noChangeAspect="1" noChangeArrowheads="1"/>
          </p:cNvSpPr>
          <p:nvPr/>
        </p:nvSpPr>
        <p:spPr bwMode="auto">
          <a:xfrm>
            <a:off x="665566" y="2636248"/>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1</a:t>
            </a:r>
            <a:endParaRPr lang="zh-CN" altLang="en-US" sz="2100" dirty="0">
              <a:solidFill>
                <a:schemeClr val="bg2"/>
              </a:solidFill>
              <a:latin typeface="773-CAI978" panose="020B0402020204020303" pitchFamily="34" charset="0"/>
              <a:ea typeface="+mn-ea"/>
              <a:cs typeface="+mn-ea"/>
              <a:sym typeface="+mn-lt"/>
            </a:endParaRPr>
          </a:p>
        </p:txBody>
      </p:sp>
      <p:sp>
        <p:nvSpPr>
          <p:cNvPr id="14" name="文本框 7"/>
          <p:cNvSpPr txBox="1">
            <a:spLocks noChangeArrowheads="1"/>
          </p:cNvSpPr>
          <p:nvPr/>
        </p:nvSpPr>
        <p:spPr bwMode="auto">
          <a:xfrm>
            <a:off x="1152254" y="258105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15" name="文本框 8"/>
          <p:cNvSpPr txBox="1">
            <a:spLocks noChangeArrowheads="1"/>
          </p:cNvSpPr>
          <p:nvPr/>
        </p:nvSpPr>
        <p:spPr bwMode="auto">
          <a:xfrm>
            <a:off x="1152253" y="285727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
        <p:nvSpPr>
          <p:cNvPr id="23" name="圆角矩形 3"/>
          <p:cNvSpPr>
            <a:spLocks noChangeAspect="1" noChangeArrowheads="1"/>
          </p:cNvSpPr>
          <p:nvPr/>
        </p:nvSpPr>
        <p:spPr bwMode="auto">
          <a:xfrm>
            <a:off x="665566" y="3284320"/>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2</a:t>
            </a:r>
            <a:endParaRPr lang="zh-CN" altLang="en-US" sz="2100" dirty="0">
              <a:solidFill>
                <a:schemeClr val="bg2"/>
              </a:solidFill>
              <a:latin typeface="773-CAI978" panose="020B0402020204020303" pitchFamily="34" charset="0"/>
              <a:ea typeface="+mn-ea"/>
              <a:cs typeface="+mn-ea"/>
              <a:sym typeface="+mn-lt"/>
            </a:endParaRPr>
          </a:p>
        </p:txBody>
      </p:sp>
      <p:sp>
        <p:nvSpPr>
          <p:cNvPr id="24" name="文本框 7"/>
          <p:cNvSpPr txBox="1">
            <a:spLocks noChangeArrowheads="1"/>
          </p:cNvSpPr>
          <p:nvPr/>
        </p:nvSpPr>
        <p:spPr bwMode="auto">
          <a:xfrm>
            <a:off x="1152254" y="3229123"/>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26" name="文本框 8"/>
          <p:cNvSpPr txBox="1">
            <a:spLocks noChangeArrowheads="1"/>
          </p:cNvSpPr>
          <p:nvPr/>
        </p:nvSpPr>
        <p:spPr bwMode="auto">
          <a:xfrm>
            <a:off x="1152253" y="3505349"/>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
        <p:nvSpPr>
          <p:cNvPr id="27" name="圆角矩形 3"/>
          <p:cNvSpPr>
            <a:spLocks noChangeAspect="1" noChangeArrowheads="1"/>
          </p:cNvSpPr>
          <p:nvPr/>
        </p:nvSpPr>
        <p:spPr bwMode="auto">
          <a:xfrm>
            <a:off x="665566" y="3927068"/>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3</a:t>
            </a:r>
            <a:endParaRPr lang="zh-CN" altLang="en-US" sz="2100" dirty="0">
              <a:solidFill>
                <a:schemeClr val="bg2"/>
              </a:solidFill>
              <a:latin typeface="773-CAI978" panose="020B0402020204020303" pitchFamily="34" charset="0"/>
              <a:ea typeface="+mn-ea"/>
              <a:cs typeface="+mn-ea"/>
              <a:sym typeface="+mn-lt"/>
            </a:endParaRPr>
          </a:p>
        </p:txBody>
      </p:sp>
      <p:sp>
        <p:nvSpPr>
          <p:cNvPr id="28" name="文本框 7"/>
          <p:cNvSpPr txBox="1">
            <a:spLocks noChangeArrowheads="1"/>
          </p:cNvSpPr>
          <p:nvPr/>
        </p:nvSpPr>
        <p:spPr bwMode="auto">
          <a:xfrm>
            <a:off x="1152254" y="387187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29" name="文本框 8"/>
          <p:cNvSpPr txBox="1">
            <a:spLocks noChangeArrowheads="1"/>
          </p:cNvSpPr>
          <p:nvPr/>
        </p:nvSpPr>
        <p:spPr bwMode="auto">
          <a:xfrm>
            <a:off x="1152253" y="414809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
        <p:nvSpPr>
          <p:cNvPr id="30" name="圆角矩形 3"/>
          <p:cNvSpPr>
            <a:spLocks noChangeAspect="1" noChangeArrowheads="1"/>
          </p:cNvSpPr>
          <p:nvPr/>
        </p:nvSpPr>
        <p:spPr bwMode="auto">
          <a:xfrm>
            <a:off x="4986046" y="2636248"/>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4</a:t>
            </a:r>
            <a:endParaRPr lang="zh-CN" altLang="en-US" sz="2100" dirty="0">
              <a:solidFill>
                <a:schemeClr val="bg2"/>
              </a:solidFill>
              <a:latin typeface="773-CAI978" panose="020B0402020204020303" pitchFamily="34" charset="0"/>
              <a:ea typeface="+mn-ea"/>
              <a:cs typeface="+mn-ea"/>
              <a:sym typeface="+mn-lt"/>
            </a:endParaRPr>
          </a:p>
        </p:txBody>
      </p:sp>
      <p:sp>
        <p:nvSpPr>
          <p:cNvPr id="31" name="文本框 7"/>
          <p:cNvSpPr txBox="1">
            <a:spLocks noChangeArrowheads="1"/>
          </p:cNvSpPr>
          <p:nvPr/>
        </p:nvSpPr>
        <p:spPr bwMode="auto">
          <a:xfrm>
            <a:off x="5472734" y="258105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32" name="文本框 8"/>
          <p:cNvSpPr txBox="1">
            <a:spLocks noChangeArrowheads="1"/>
          </p:cNvSpPr>
          <p:nvPr/>
        </p:nvSpPr>
        <p:spPr bwMode="auto">
          <a:xfrm>
            <a:off x="5472733" y="285727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
        <p:nvSpPr>
          <p:cNvPr id="33" name="圆角矩形 3"/>
          <p:cNvSpPr>
            <a:spLocks noChangeAspect="1" noChangeArrowheads="1"/>
          </p:cNvSpPr>
          <p:nvPr/>
        </p:nvSpPr>
        <p:spPr bwMode="auto">
          <a:xfrm>
            <a:off x="4986046" y="3284320"/>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5</a:t>
            </a:r>
            <a:endParaRPr lang="zh-CN" altLang="en-US" sz="2100" dirty="0">
              <a:solidFill>
                <a:schemeClr val="bg2"/>
              </a:solidFill>
              <a:latin typeface="773-CAI978" panose="020B0402020204020303" pitchFamily="34" charset="0"/>
              <a:ea typeface="+mn-ea"/>
              <a:cs typeface="+mn-ea"/>
              <a:sym typeface="+mn-lt"/>
            </a:endParaRPr>
          </a:p>
        </p:txBody>
      </p:sp>
      <p:sp>
        <p:nvSpPr>
          <p:cNvPr id="34" name="文本框 7"/>
          <p:cNvSpPr txBox="1">
            <a:spLocks noChangeArrowheads="1"/>
          </p:cNvSpPr>
          <p:nvPr/>
        </p:nvSpPr>
        <p:spPr bwMode="auto">
          <a:xfrm>
            <a:off x="5472734" y="3229123"/>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35" name="文本框 8"/>
          <p:cNvSpPr txBox="1">
            <a:spLocks noChangeArrowheads="1"/>
          </p:cNvSpPr>
          <p:nvPr/>
        </p:nvSpPr>
        <p:spPr bwMode="auto">
          <a:xfrm>
            <a:off x="5472733" y="3505349"/>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
        <p:nvSpPr>
          <p:cNvPr id="36" name="圆角矩形 3"/>
          <p:cNvSpPr>
            <a:spLocks noChangeAspect="1" noChangeArrowheads="1"/>
          </p:cNvSpPr>
          <p:nvPr/>
        </p:nvSpPr>
        <p:spPr bwMode="auto">
          <a:xfrm>
            <a:off x="4986046" y="3927068"/>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6</a:t>
            </a:r>
            <a:endParaRPr lang="zh-CN" altLang="en-US" sz="2100" dirty="0">
              <a:solidFill>
                <a:schemeClr val="bg2"/>
              </a:solidFill>
              <a:latin typeface="773-CAI978" panose="020B0402020204020303" pitchFamily="34" charset="0"/>
              <a:ea typeface="+mn-ea"/>
              <a:cs typeface="+mn-ea"/>
              <a:sym typeface="+mn-lt"/>
            </a:endParaRPr>
          </a:p>
        </p:txBody>
      </p:sp>
      <p:sp>
        <p:nvSpPr>
          <p:cNvPr id="37" name="文本框 7"/>
          <p:cNvSpPr txBox="1">
            <a:spLocks noChangeArrowheads="1"/>
          </p:cNvSpPr>
          <p:nvPr/>
        </p:nvSpPr>
        <p:spPr bwMode="auto">
          <a:xfrm>
            <a:off x="5472734" y="387187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p>
        </p:txBody>
      </p:sp>
      <p:sp>
        <p:nvSpPr>
          <p:cNvPr id="38" name="文本框 8"/>
          <p:cNvSpPr txBox="1">
            <a:spLocks noChangeArrowheads="1"/>
          </p:cNvSpPr>
          <p:nvPr/>
        </p:nvSpPr>
        <p:spPr bwMode="auto">
          <a:xfrm>
            <a:off x="5472733" y="414809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fontAlgn="base">
              <a:spcBef>
                <a:spcPct val="0"/>
              </a:spcBef>
              <a:spcAft>
                <a:spcPct val="0"/>
              </a:spcAft>
            </a:pPr>
            <a:r>
              <a:rPr lang="zh-CN" altLang="en-US" sz="788"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88"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4916174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31" presetClass="entr" presetSubtype="0"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53" presetClass="entr" presetSubtype="16"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42"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31" presetClass="entr" presetSubtype="0" fill="hold" grpId="0" nodeType="withEffect">
                                  <p:stCondLst>
                                    <p:cond delay="5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000" fill="hold"/>
                                        <p:tgtEl>
                                          <p:spTgt spid="23"/>
                                        </p:tgtEl>
                                        <p:attrNameLst>
                                          <p:attrName>ppt_w</p:attrName>
                                        </p:attrNameLst>
                                      </p:cBhvr>
                                      <p:tavLst>
                                        <p:tav tm="0">
                                          <p:val>
                                            <p:fltVal val="0"/>
                                          </p:val>
                                        </p:tav>
                                        <p:tav tm="100000">
                                          <p:val>
                                            <p:strVal val="#ppt_w"/>
                                          </p:val>
                                        </p:tav>
                                      </p:tavLst>
                                    </p:anim>
                                    <p:anim calcmode="lin" valueType="num">
                                      <p:cBhvr>
                                        <p:cTn id="27" dur="1000" fill="hold"/>
                                        <p:tgtEl>
                                          <p:spTgt spid="23"/>
                                        </p:tgtEl>
                                        <p:attrNameLst>
                                          <p:attrName>ppt_h</p:attrName>
                                        </p:attrNameLst>
                                      </p:cBhvr>
                                      <p:tavLst>
                                        <p:tav tm="0">
                                          <p:val>
                                            <p:fltVal val="0"/>
                                          </p:val>
                                        </p:tav>
                                        <p:tav tm="100000">
                                          <p:val>
                                            <p:strVal val="#ppt_h"/>
                                          </p:val>
                                        </p:tav>
                                      </p:tavLst>
                                    </p:anim>
                                    <p:anim calcmode="lin" valueType="num">
                                      <p:cBhvr>
                                        <p:cTn id="28" dur="1000" fill="hold"/>
                                        <p:tgtEl>
                                          <p:spTgt spid="23"/>
                                        </p:tgtEl>
                                        <p:attrNameLst>
                                          <p:attrName>style.rotation</p:attrName>
                                        </p:attrNameLst>
                                      </p:cBhvr>
                                      <p:tavLst>
                                        <p:tav tm="0">
                                          <p:val>
                                            <p:fltVal val="90"/>
                                          </p:val>
                                        </p:tav>
                                        <p:tav tm="100000">
                                          <p:val>
                                            <p:fltVal val="0"/>
                                          </p:val>
                                        </p:tav>
                                      </p:tavLst>
                                    </p:anim>
                                    <p:animEffect transition="in" filter="fade">
                                      <p:cBhvr>
                                        <p:cTn id="29" dur="1000"/>
                                        <p:tgtEl>
                                          <p:spTgt spid="23"/>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42" presetClass="entr" presetSubtype="0" fill="hold" grpId="0" nodeType="withEffect">
                                  <p:stCondLst>
                                    <p:cond delay="1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31"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 calcmode="lin" valueType="num">
                                      <p:cBhvr>
                                        <p:cTn id="44" dur="1000" fill="hold"/>
                                        <p:tgtEl>
                                          <p:spTgt spid="27"/>
                                        </p:tgtEl>
                                        <p:attrNameLst>
                                          <p:attrName>style.rotation</p:attrName>
                                        </p:attrNameLst>
                                      </p:cBhvr>
                                      <p:tavLst>
                                        <p:tav tm="0">
                                          <p:val>
                                            <p:fltVal val="90"/>
                                          </p:val>
                                        </p:tav>
                                        <p:tav tm="100000">
                                          <p:val>
                                            <p:fltVal val="0"/>
                                          </p:val>
                                        </p:tav>
                                      </p:tavLst>
                                    </p:anim>
                                    <p:animEffect transition="in" filter="fade">
                                      <p:cBhvr>
                                        <p:cTn id="45" dur="1000"/>
                                        <p:tgtEl>
                                          <p:spTgt spid="27"/>
                                        </p:tgtEl>
                                      </p:cBhvr>
                                    </p:animEffect>
                                  </p:childTnLst>
                                </p:cTn>
                              </p:par>
                              <p:par>
                                <p:cTn id="46" presetID="53" presetClass="entr" presetSubtype="16" fill="hold" grpId="0" nodeType="withEffect">
                                  <p:stCondLst>
                                    <p:cond delay="100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par>
                                <p:cTn id="51" presetID="42" presetClass="entr" presetSubtype="0" fill="hold" grpId="0" nodeType="withEffect">
                                  <p:stCondLst>
                                    <p:cond delay="15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par>
                                <p:cTn id="56" presetID="31" presetClass="entr" presetSubtype="0" fill="hold" grpId="0" nodeType="withEffect">
                                  <p:stCondLst>
                                    <p:cond delay="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fltVal val="0"/>
                                          </p:val>
                                        </p:tav>
                                        <p:tav tm="100000">
                                          <p:val>
                                            <p:strVal val="#ppt_w"/>
                                          </p:val>
                                        </p:tav>
                                      </p:tavLst>
                                    </p:anim>
                                    <p:anim calcmode="lin" valueType="num">
                                      <p:cBhvr>
                                        <p:cTn id="59" dur="1000" fill="hold"/>
                                        <p:tgtEl>
                                          <p:spTgt spid="30"/>
                                        </p:tgtEl>
                                        <p:attrNameLst>
                                          <p:attrName>ppt_h</p:attrName>
                                        </p:attrNameLst>
                                      </p:cBhvr>
                                      <p:tavLst>
                                        <p:tav tm="0">
                                          <p:val>
                                            <p:fltVal val="0"/>
                                          </p:val>
                                        </p:tav>
                                        <p:tav tm="100000">
                                          <p:val>
                                            <p:strVal val="#ppt_h"/>
                                          </p:val>
                                        </p:tav>
                                      </p:tavLst>
                                    </p:anim>
                                    <p:anim calcmode="lin" valueType="num">
                                      <p:cBhvr>
                                        <p:cTn id="60" dur="1000" fill="hold"/>
                                        <p:tgtEl>
                                          <p:spTgt spid="30"/>
                                        </p:tgtEl>
                                        <p:attrNameLst>
                                          <p:attrName>style.rotation</p:attrName>
                                        </p:attrNameLst>
                                      </p:cBhvr>
                                      <p:tavLst>
                                        <p:tav tm="0">
                                          <p:val>
                                            <p:fltVal val="90"/>
                                          </p:val>
                                        </p:tav>
                                        <p:tav tm="100000">
                                          <p:val>
                                            <p:fltVal val="0"/>
                                          </p:val>
                                        </p:tav>
                                      </p:tavLst>
                                    </p:anim>
                                    <p:animEffect transition="in" filter="fade">
                                      <p:cBhvr>
                                        <p:cTn id="61" dur="1000"/>
                                        <p:tgtEl>
                                          <p:spTgt spid="30"/>
                                        </p:tgtEl>
                                      </p:cBhvr>
                                    </p:animEffect>
                                  </p:childTnLst>
                                </p:cTn>
                              </p:par>
                              <p:par>
                                <p:cTn id="62" presetID="53" presetClass="entr" presetSubtype="16" fill="hold" grpId="0" nodeType="withEffect">
                                  <p:stCondLst>
                                    <p:cond delay="10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par>
                                <p:cTn id="67" presetID="42" presetClass="entr" presetSubtype="0" fill="hold" grpId="0" nodeType="withEffect">
                                  <p:stCondLst>
                                    <p:cond delay="1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1000"/>
                                        <p:tgtEl>
                                          <p:spTgt spid="32"/>
                                        </p:tgtEl>
                                      </p:cBhvr>
                                    </p:animEffect>
                                    <p:anim calcmode="lin" valueType="num">
                                      <p:cBhvr>
                                        <p:cTn id="70" dur="1000" fill="hold"/>
                                        <p:tgtEl>
                                          <p:spTgt spid="32"/>
                                        </p:tgtEl>
                                        <p:attrNameLst>
                                          <p:attrName>ppt_x</p:attrName>
                                        </p:attrNameLst>
                                      </p:cBhvr>
                                      <p:tavLst>
                                        <p:tav tm="0">
                                          <p:val>
                                            <p:strVal val="#ppt_x"/>
                                          </p:val>
                                        </p:tav>
                                        <p:tav tm="100000">
                                          <p:val>
                                            <p:strVal val="#ppt_x"/>
                                          </p:val>
                                        </p:tav>
                                      </p:tavLst>
                                    </p:anim>
                                    <p:anim calcmode="lin" valueType="num">
                                      <p:cBhvr>
                                        <p:cTn id="71" dur="1000" fill="hold"/>
                                        <p:tgtEl>
                                          <p:spTgt spid="32"/>
                                        </p:tgtEl>
                                        <p:attrNameLst>
                                          <p:attrName>ppt_y</p:attrName>
                                        </p:attrNameLst>
                                      </p:cBhvr>
                                      <p:tavLst>
                                        <p:tav tm="0">
                                          <p:val>
                                            <p:strVal val="#ppt_y+.1"/>
                                          </p:val>
                                        </p:tav>
                                        <p:tav tm="100000">
                                          <p:val>
                                            <p:strVal val="#ppt_y"/>
                                          </p:val>
                                        </p:tav>
                                      </p:tavLst>
                                    </p:anim>
                                  </p:childTnLst>
                                </p:cTn>
                              </p:par>
                              <p:par>
                                <p:cTn id="72" presetID="31" presetClass="entr" presetSubtype="0" fill="hold" grpId="0" nodeType="withEffect">
                                  <p:stCondLst>
                                    <p:cond delay="5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1000" fill="hold"/>
                                        <p:tgtEl>
                                          <p:spTgt spid="33"/>
                                        </p:tgtEl>
                                        <p:attrNameLst>
                                          <p:attrName>ppt_w</p:attrName>
                                        </p:attrNameLst>
                                      </p:cBhvr>
                                      <p:tavLst>
                                        <p:tav tm="0">
                                          <p:val>
                                            <p:fltVal val="0"/>
                                          </p:val>
                                        </p:tav>
                                        <p:tav tm="100000">
                                          <p:val>
                                            <p:strVal val="#ppt_w"/>
                                          </p:val>
                                        </p:tav>
                                      </p:tavLst>
                                    </p:anim>
                                    <p:anim calcmode="lin" valueType="num">
                                      <p:cBhvr>
                                        <p:cTn id="75" dur="1000" fill="hold"/>
                                        <p:tgtEl>
                                          <p:spTgt spid="33"/>
                                        </p:tgtEl>
                                        <p:attrNameLst>
                                          <p:attrName>ppt_h</p:attrName>
                                        </p:attrNameLst>
                                      </p:cBhvr>
                                      <p:tavLst>
                                        <p:tav tm="0">
                                          <p:val>
                                            <p:fltVal val="0"/>
                                          </p:val>
                                        </p:tav>
                                        <p:tav tm="100000">
                                          <p:val>
                                            <p:strVal val="#ppt_h"/>
                                          </p:val>
                                        </p:tav>
                                      </p:tavLst>
                                    </p:anim>
                                    <p:anim calcmode="lin" valueType="num">
                                      <p:cBhvr>
                                        <p:cTn id="76" dur="1000" fill="hold"/>
                                        <p:tgtEl>
                                          <p:spTgt spid="33"/>
                                        </p:tgtEl>
                                        <p:attrNameLst>
                                          <p:attrName>style.rotation</p:attrName>
                                        </p:attrNameLst>
                                      </p:cBhvr>
                                      <p:tavLst>
                                        <p:tav tm="0">
                                          <p:val>
                                            <p:fltVal val="90"/>
                                          </p:val>
                                        </p:tav>
                                        <p:tav tm="100000">
                                          <p:val>
                                            <p:fltVal val="0"/>
                                          </p:val>
                                        </p:tav>
                                      </p:tavLst>
                                    </p:anim>
                                    <p:animEffect transition="in" filter="fade">
                                      <p:cBhvr>
                                        <p:cTn id="77" dur="1000"/>
                                        <p:tgtEl>
                                          <p:spTgt spid="33"/>
                                        </p:tgtEl>
                                      </p:cBhvr>
                                    </p:animEffect>
                                  </p:childTnLst>
                                </p:cTn>
                              </p:par>
                              <p:par>
                                <p:cTn id="78" presetID="53" presetClass="entr" presetSubtype="16" fill="hold" grpId="0" nodeType="withEffect">
                                  <p:stCondLst>
                                    <p:cond delay="1000"/>
                                  </p:stCondLst>
                                  <p:childTnLst>
                                    <p:set>
                                      <p:cBhvr>
                                        <p:cTn id="79" dur="1" fill="hold">
                                          <p:stCondLst>
                                            <p:cond delay="0"/>
                                          </p:stCondLst>
                                        </p:cTn>
                                        <p:tgtEl>
                                          <p:spTgt spid="34"/>
                                        </p:tgtEl>
                                        <p:attrNameLst>
                                          <p:attrName>style.visibility</p:attrName>
                                        </p:attrNameLst>
                                      </p:cBhvr>
                                      <p:to>
                                        <p:strVal val="visible"/>
                                      </p:to>
                                    </p:set>
                                    <p:anim calcmode="lin" valueType="num">
                                      <p:cBhvr>
                                        <p:cTn id="80" dur="500" fill="hold"/>
                                        <p:tgtEl>
                                          <p:spTgt spid="34"/>
                                        </p:tgtEl>
                                        <p:attrNameLst>
                                          <p:attrName>ppt_w</p:attrName>
                                        </p:attrNameLst>
                                      </p:cBhvr>
                                      <p:tavLst>
                                        <p:tav tm="0">
                                          <p:val>
                                            <p:fltVal val="0"/>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animEffect transition="in" filter="fade">
                                      <p:cBhvr>
                                        <p:cTn id="82" dur="500"/>
                                        <p:tgtEl>
                                          <p:spTgt spid="34"/>
                                        </p:tgtEl>
                                      </p:cBhvr>
                                    </p:animEffect>
                                  </p:childTnLst>
                                </p:cTn>
                              </p:par>
                              <p:par>
                                <p:cTn id="83" presetID="42" presetClass="entr" presetSubtype="0" fill="hold" grpId="0" nodeType="withEffect">
                                  <p:stCondLst>
                                    <p:cond delay="15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31" presetClass="entr" presetSubtype="0" fill="hold" grpId="0" nodeType="withEffect">
                                  <p:stCondLst>
                                    <p:cond delay="500"/>
                                  </p:stCondLst>
                                  <p:childTnLst>
                                    <p:set>
                                      <p:cBhvr>
                                        <p:cTn id="89" dur="1" fill="hold">
                                          <p:stCondLst>
                                            <p:cond delay="0"/>
                                          </p:stCondLst>
                                        </p:cTn>
                                        <p:tgtEl>
                                          <p:spTgt spid="36"/>
                                        </p:tgtEl>
                                        <p:attrNameLst>
                                          <p:attrName>style.visibility</p:attrName>
                                        </p:attrNameLst>
                                      </p:cBhvr>
                                      <p:to>
                                        <p:strVal val="visible"/>
                                      </p:to>
                                    </p:set>
                                    <p:anim calcmode="lin" valueType="num">
                                      <p:cBhvr>
                                        <p:cTn id="90" dur="1000" fill="hold"/>
                                        <p:tgtEl>
                                          <p:spTgt spid="36"/>
                                        </p:tgtEl>
                                        <p:attrNameLst>
                                          <p:attrName>ppt_w</p:attrName>
                                        </p:attrNameLst>
                                      </p:cBhvr>
                                      <p:tavLst>
                                        <p:tav tm="0">
                                          <p:val>
                                            <p:fltVal val="0"/>
                                          </p:val>
                                        </p:tav>
                                        <p:tav tm="100000">
                                          <p:val>
                                            <p:strVal val="#ppt_w"/>
                                          </p:val>
                                        </p:tav>
                                      </p:tavLst>
                                    </p:anim>
                                    <p:anim calcmode="lin" valueType="num">
                                      <p:cBhvr>
                                        <p:cTn id="91" dur="1000" fill="hold"/>
                                        <p:tgtEl>
                                          <p:spTgt spid="36"/>
                                        </p:tgtEl>
                                        <p:attrNameLst>
                                          <p:attrName>ppt_h</p:attrName>
                                        </p:attrNameLst>
                                      </p:cBhvr>
                                      <p:tavLst>
                                        <p:tav tm="0">
                                          <p:val>
                                            <p:fltVal val="0"/>
                                          </p:val>
                                        </p:tav>
                                        <p:tav tm="100000">
                                          <p:val>
                                            <p:strVal val="#ppt_h"/>
                                          </p:val>
                                        </p:tav>
                                      </p:tavLst>
                                    </p:anim>
                                    <p:anim calcmode="lin" valueType="num">
                                      <p:cBhvr>
                                        <p:cTn id="92" dur="1000" fill="hold"/>
                                        <p:tgtEl>
                                          <p:spTgt spid="36"/>
                                        </p:tgtEl>
                                        <p:attrNameLst>
                                          <p:attrName>style.rotation</p:attrName>
                                        </p:attrNameLst>
                                      </p:cBhvr>
                                      <p:tavLst>
                                        <p:tav tm="0">
                                          <p:val>
                                            <p:fltVal val="90"/>
                                          </p:val>
                                        </p:tav>
                                        <p:tav tm="100000">
                                          <p:val>
                                            <p:fltVal val="0"/>
                                          </p:val>
                                        </p:tav>
                                      </p:tavLst>
                                    </p:anim>
                                    <p:animEffect transition="in" filter="fade">
                                      <p:cBhvr>
                                        <p:cTn id="93" dur="1000"/>
                                        <p:tgtEl>
                                          <p:spTgt spid="36"/>
                                        </p:tgtEl>
                                      </p:cBhvr>
                                    </p:animEffect>
                                  </p:childTnLst>
                                </p:cTn>
                              </p:par>
                              <p:par>
                                <p:cTn id="94" presetID="53" presetClass="entr" presetSubtype="16" fill="hold" grpId="0" nodeType="withEffect">
                                  <p:stCondLst>
                                    <p:cond delay="1000"/>
                                  </p:stCondLst>
                                  <p:childTnLst>
                                    <p:set>
                                      <p:cBhvr>
                                        <p:cTn id="95" dur="1" fill="hold">
                                          <p:stCondLst>
                                            <p:cond delay="0"/>
                                          </p:stCondLst>
                                        </p:cTn>
                                        <p:tgtEl>
                                          <p:spTgt spid="37"/>
                                        </p:tgtEl>
                                        <p:attrNameLst>
                                          <p:attrName>style.visibility</p:attrName>
                                        </p:attrNameLst>
                                      </p:cBhvr>
                                      <p:to>
                                        <p:strVal val="visible"/>
                                      </p:to>
                                    </p:set>
                                    <p:anim calcmode="lin" valueType="num">
                                      <p:cBhvr>
                                        <p:cTn id="96" dur="500" fill="hold"/>
                                        <p:tgtEl>
                                          <p:spTgt spid="37"/>
                                        </p:tgtEl>
                                        <p:attrNameLst>
                                          <p:attrName>ppt_w</p:attrName>
                                        </p:attrNameLst>
                                      </p:cBhvr>
                                      <p:tavLst>
                                        <p:tav tm="0">
                                          <p:val>
                                            <p:fltVal val="0"/>
                                          </p:val>
                                        </p:tav>
                                        <p:tav tm="100000">
                                          <p:val>
                                            <p:strVal val="#ppt_w"/>
                                          </p:val>
                                        </p:tav>
                                      </p:tavLst>
                                    </p:anim>
                                    <p:anim calcmode="lin" valueType="num">
                                      <p:cBhvr>
                                        <p:cTn id="97" dur="500" fill="hold"/>
                                        <p:tgtEl>
                                          <p:spTgt spid="37"/>
                                        </p:tgtEl>
                                        <p:attrNameLst>
                                          <p:attrName>ppt_h</p:attrName>
                                        </p:attrNameLst>
                                      </p:cBhvr>
                                      <p:tavLst>
                                        <p:tav tm="0">
                                          <p:val>
                                            <p:fltVal val="0"/>
                                          </p:val>
                                        </p:tav>
                                        <p:tav tm="100000">
                                          <p:val>
                                            <p:strVal val="#ppt_h"/>
                                          </p:val>
                                        </p:tav>
                                      </p:tavLst>
                                    </p:anim>
                                    <p:animEffect transition="in" filter="fade">
                                      <p:cBhvr>
                                        <p:cTn id="98" dur="500"/>
                                        <p:tgtEl>
                                          <p:spTgt spid="37"/>
                                        </p:tgtEl>
                                      </p:cBhvr>
                                    </p:animEffect>
                                  </p:childTnLst>
                                </p:cTn>
                              </p:par>
                              <p:par>
                                <p:cTn id="99" presetID="42" presetClass="entr" presetSubtype="0" fill="hold" grpId="0" nodeType="withEffect">
                                  <p:stCondLst>
                                    <p:cond delay="150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1000"/>
                                        <p:tgtEl>
                                          <p:spTgt spid="38"/>
                                        </p:tgtEl>
                                      </p:cBhvr>
                                    </p:animEffect>
                                    <p:anim calcmode="lin" valueType="num">
                                      <p:cBhvr>
                                        <p:cTn id="102" dur="1000" fill="hold"/>
                                        <p:tgtEl>
                                          <p:spTgt spid="38"/>
                                        </p:tgtEl>
                                        <p:attrNameLst>
                                          <p:attrName>ppt_x</p:attrName>
                                        </p:attrNameLst>
                                      </p:cBhvr>
                                      <p:tavLst>
                                        <p:tav tm="0">
                                          <p:val>
                                            <p:strVal val="#ppt_x"/>
                                          </p:val>
                                        </p:tav>
                                        <p:tav tm="100000">
                                          <p:val>
                                            <p:strVal val="#ppt_x"/>
                                          </p:val>
                                        </p:tav>
                                      </p:tavLst>
                                    </p:anim>
                                    <p:anim calcmode="lin" valueType="num">
                                      <p:cBhvr>
                                        <p:cTn id="10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23" grpId="0" animBg="1"/>
      <p:bldP spid="24" grpId="0"/>
      <p:bldP spid="26" grpId="0"/>
      <p:bldP spid="27" grpId="0" animBg="1"/>
      <p:bldP spid="28" grpId="0"/>
      <p:bldP spid="29" grpId="0"/>
      <p:bldP spid="30" grpId="0" animBg="1"/>
      <p:bldP spid="31" grpId="0"/>
      <p:bldP spid="32" grpId="0"/>
      <p:bldP spid="33" grpId="0" animBg="1"/>
      <p:bldP spid="34" grpId="0"/>
      <p:bldP spid="35" grpId="0"/>
      <p:bldP spid="36" grpId="0" animBg="1"/>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a:extLst>
              <a:ext uri="{FF2B5EF4-FFF2-40B4-BE49-F238E27FC236}">
                <a16:creationId xmlns:a16="http://schemas.microsoft.com/office/drawing/2014/main" id="{138C5D01-D6C5-4BFE-9659-D19DEC39E415}"/>
              </a:ext>
            </a:extLst>
          </p:cNvPr>
          <p:cNvSpPr>
            <a:spLocks/>
          </p:cNvSpPr>
          <p:nvPr/>
        </p:nvSpPr>
        <p:spPr bwMode="auto">
          <a:xfrm>
            <a:off x="1732961" y="555526"/>
            <a:ext cx="5678078" cy="2828533"/>
          </a:xfrm>
          <a:custGeom>
            <a:avLst/>
            <a:gdLst>
              <a:gd name="T0" fmla="*/ 479 w 1654"/>
              <a:gd name="T1" fmla="*/ 54 h 569"/>
              <a:gd name="T2" fmla="*/ 531 w 1654"/>
              <a:gd name="T3" fmla="*/ 117 h 569"/>
              <a:gd name="T4" fmla="*/ 607 w 1654"/>
              <a:gd name="T5" fmla="*/ 188 h 569"/>
              <a:gd name="T6" fmla="*/ 1085 w 1654"/>
              <a:gd name="T7" fmla="*/ 29 h 569"/>
              <a:gd name="T8" fmla="*/ 1180 w 1654"/>
              <a:gd name="T9" fmla="*/ 57 h 569"/>
              <a:gd name="T10" fmla="*/ 1193 w 1654"/>
              <a:gd name="T11" fmla="*/ 88 h 569"/>
              <a:gd name="T12" fmla="*/ 1234 w 1654"/>
              <a:gd name="T13" fmla="*/ 169 h 569"/>
              <a:gd name="T14" fmla="*/ 1408 w 1654"/>
              <a:gd name="T15" fmla="*/ 133 h 569"/>
              <a:gd name="T16" fmla="*/ 1359 w 1654"/>
              <a:gd name="T17" fmla="*/ 189 h 569"/>
              <a:gd name="T18" fmla="*/ 1398 w 1654"/>
              <a:gd name="T19" fmla="*/ 186 h 569"/>
              <a:gd name="T20" fmla="*/ 1355 w 1654"/>
              <a:gd name="T21" fmla="*/ 199 h 569"/>
              <a:gd name="T22" fmla="*/ 1336 w 1654"/>
              <a:gd name="T23" fmla="*/ 222 h 569"/>
              <a:gd name="T24" fmla="*/ 1422 w 1654"/>
              <a:gd name="T25" fmla="*/ 226 h 569"/>
              <a:gd name="T26" fmla="*/ 1518 w 1654"/>
              <a:gd name="T27" fmla="*/ 190 h 569"/>
              <a:gd name="T28" fmla="*/ 1590 w 1654"/>
              <a:gd name="T29" fmla="*/ 147 h 569"/>
              <a:gd name="T30" fmla="*/ 1579 w 1654"/>
              <a:gd name="T31" fmla="*/ 169 h 569"/>
              <a:gd name="T32" fmla="*/ 1597 w 1654"/>
              <a:gd name="T33" fmla="*/ 210 h 569"/>
              <a:gd name="T34" fmla="*/ 1631 w 1654"/>
              <a:gd name="T35" fmla="*/ 225 h 569"/>
              <a:gd name="T36" fmla="*/ 1511 w 1654"/>
              <a:gd name="T37" fmla="*/ 271 h 569"/>
              <a:gd name="T38" fmla="*/ 1450 w 1654"/>
              <a:gd name="T39" fmla="*/ 289 h 569"/>
              <a:gd name="T40" fmla="*/ 1338 w 1654"/>
              <a:gd name="T41" fmla="*/ 333 h 569"/>
              <a:gd name="T42" fmla="*/ 1283 w 1654"/>
              <a:gd name="T43" fmla="*/ 355 h 569"/>
              <a:gd name="T44" fmla="*/ 1350 w 1654"/>
              <a:gd name="T45" fmla="*/ 345 h 569"/>
              <a:gd name="T46" fmla="*/ 1308 w 1654"/>
              <a:gd name="T47" fmla="*/ 383 h 569"/>
              <a:gd name="T48" fmla="*/ 1282 w 1654"/>
              <a:gd name="T49" fmla="*/ 411 h 569"/>
              <a:gd name="T50" fmla="*/ 1260 w 1654"/>
              <a:gd name="T51" fmla="*/ 429 h 569"/>
              <a:gd name="T52" fmla="*/ 1240 w 1654"/>
              <a:gd name="T53" fmla="*/ 448 h 569"/>
              <a:gd name="T54" fmla="*/ 1295 w 1654"/>
              <a:gd name="T55" fmla="*/ 426 h 569"/>
              <a:gd name="T56" fmla="*/ 1332 w 1654"/>
              <a:gd name="T57" fmla="*/ 433 h 569"/>
              <a:gd name="T58" fmla="*/ 1425 w 1654"/>
              <a:gd name="T59" fmla="*/ 391 h 569"/>
              <a:gd name="T60" fmla="*/ 1569 w 1654"/>
              <a:gd name="T61" fmla="*/ 353 h 569"/>
              <a:gd name="T62" fmla="*/ 1612 w 1654"/>
              <a:gd name="T63" fmla="*/ 358 h 569"/>
              <a:gd name="T64" fmla="*/ 1472 w 1654"/>
              <a:gd name="T65" fmla="*/ 405 h 569"/>
              <a:gd name="T66" fmla="*/ 1377 w 1654"/>
              <a:gd name="T67" fmla="*/ 454 h 569"/>
              <a:gd name="T68" fmla="*/ 1381 w 1654"/>
              <a:gd name="T69" fmla="*/ 460 h 569"/>
              <a:gd name="T70" fmla="*/ 1314 w 1654"/>
              <a:gd name="T71" fmla="*/ 488 h 569"/>
              <a:gd name="T72" fmla="*/ 1172 w 1654"/>
              <a:gd name="T73" fmla="*/ 560 h 569"/>
              <a:gd name="T74" fmla="*/ 1080 w 1654"/>
              <a:gd name="T75" fmla="*/ 549 h 569"/>
              <a:gd name="T76" fmla="*/ 1042 w 1654"/>
              <a:gd name="T77" fmla="*/ 492 h 569"/>
              <a:gd name="T78" fmla="*/ 962 w 1654"/>
              <a:gd name="T79" fmla="*/ 480 h 569"/>
              <a:gd name="T80" fmla="*/ 956 w 1654"/>
              <a:gd name="T81" fmla="*/ 503 h 569"/>
              <a:gd name="T82" fmla="*/ 814 w 1654"/>
              <a:gd name="T83" fmla="*/ 530 h 569"/>
              <a:gd name="T84" fmla="*/ 784 w 1654"/>
              <a:gd name="T85" fmla="*/ 527 h 569"/>
              <a:gd name="T86" fmla="*/ 746 w 1654"/>
              <a:gd name="T87" fmla="*/ 453 h 569"/>
              <a:gd name="T88" fmla="*/ 724 w 1654"/>
              <a:gd name="T89" fmla="*/ 433 h 569"/>
              <a:gd name="T90" fmla="*/ 485 w 1654"/>
              <a:gd name="T91" fmla="*/ 508 h 569"/>
              <a:gd name="T92" fmla="*/ 414 w 1654"/>
              <a:gd name="T93" fmla="*/ 502 h 569"/>
              <a:gd name="T94" fmla="*/ 364 w 1654"/>
              <a:gd name="T95" fmla="*/ 444 h 569"/>
              <a:gd name="T96" fmla="*/ 258 w 1654"/>
              <a:gd name="T97" fmla="*/ 386 h 569"/>
              <a:gd name="T98" fmla="*/ 125 w 1654"/>
              <a:gd name="T99" fmla="*/ 373 h 569"/>
              <a:gd name="T100" fmla="*/ 123 w 1654"/>
              <a:gd name="T101" fmla="*/ 316 h 569"/>
              <a:gd name="T102" fmla="*/ 108 w 1654"/>
              <a:gd name="T103" fmla="*/ 299 h 569"/>
              <a:gd name="T104" fmla="*/ 108 w 1654"/>
              <a:gd name="T105" fmla="*/ 282 h 569"/>
              <a:gd name="T106" fmla="*/ 54 w 1654"/>
              <a:gd name="T107" fmla="*/ 281 h 569"/>
              <a:gd name="T108" fmla="*/ 44 w 1654"/>
              <a:gd name="T109" fmla="*/ 191 h 569"/>
              <a:gd name="T110" fmla="*/ 338 w 1654"/>
              <a:gd name="T11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4" h="569">
                <a:moveTo>
                  <a:pt x="369" y="1"/>
                </a:moveTo>
                <a:cubicBezTo>
                  <a:pt x="388" y="8"/>
                  <a:pt x="410" y="3"/>
                  <a:pt x="427" y="15"/>
                </a:cubicBezTo>
                <a:cubicBezTo>
                  <a:pt x="428" y="21"/>
                  <a:pt x="437" y="21"/>
                  <a:pt x="442" y="25"/>
                </a:cubicBezTo>
                <a:cubicBezTo>
                  <a:pt x="439" y="26"/>
                  <a:pt x="439" y="26"/>
                  <a:pt x="439" y="26"/>
                </a:cubicBezTo>
                <a:cubicBezTo>
                  <a:pt x="441" y="29"/>
                  <a:pt x="444" y="35"/>
                  <a:pt x="449" y="33"/>
                </a:cubicBezTo>
                <a:cubicBezTo>
                  <a:pt x="449" y="30"/>
                  <a:pt x="449" y="30"/>
                  <a:pt x="449" y="30"/>
                </a:cubicBezTo>
                <a:cubicBezTo>
                  <a:pt x="456" y="37"/>
                  <a:pt x="469" y="36"/>
                  <a:pt x="472" y="47"/>
                </a:cubicBezTo>
                <a:cubicBezTo>
                  <a:pt x="477" y="47"/>
                  <a:pt x="476" y="52"/>
                  <a:pt x="479" y="54"/>
                </a:cubicBezTo>
                <a:cubicBezTo>
                  <a:pt x="486" y="62"/>
                  <a:pt x="504" y="62"/>
                  <a:pt x="501" y="75"/>
                </a:cubicBezTo>
                <a:cubicBezTo>
                  <a:pt x="502" y="77"/>
                  <a:pt x="506" y="76"/>
                  <a:pt x="506" y="74"/>
                </a:cubicBezTo>
                <a:cubicBezTo>
                  <a:pt x="512" y="75"/>
                  <a:pt x="508" y="84"/>
                  <a:pt x="512" y="84"/>
                </a:cubicBezTo>
                <a:cubicBezTo>
                  <a:pt x="505" y="91"/>
                  <a:pt x="518" y="97"/>
                  <a:pt x="515" y="105"/>
                </a:cubicBezTo>
                <a:cubicBezTo>
                  <a:pt x="526" y="117"/>
                  <a:pt x="526" y="117"/>
                  <a:pt x="526" y="117"/>
                </a:cubicBezTo>
                <a:cubicBezTo>
                  <a:pt x="528" y="115"/>
                  <a:pt x="528" y="115"/>
                  <a:pt x="528" y="115"/>
                </a:cubicBezTo>
                <a:cubicBezTo>
                  <a:pt x="527" y="120"/>
                  <a:pt x="527" y="120"/>
                  <a:pt x="527" y="120"/>
                </a:cubicBezTo>
                <a:cubicBezTo>
                  <a:pt x="531" y="117"/>
                  <a:pt x="531" y="117"/>
                  <a:pt x="531" y="117"/>
                </a:cubicBezTo>
                <a:cubicBezTo>
                  <a:pt x="542" y="126"/>
                  <a:pt x="536" y="141"/>
                  <a:pt x="547" y="151"/>
                </a:cubicBezTo>
                <a:cubicBezTo>
                  <a:pt x="547" y="153"/>
                  <a:pt x="549" y="159"/>
                  <a:pt x="550" y="159"/>
                </a:cubicBezTo>
                <a:cubicBezTo>
                  <a:pt x="548" y="157"/>
                  <a:pt x="548" y="157"/>
                  <a:pt x="548" y="157"/>
                </a:cubicBezTo>
                <a:cubicBezTo>
                  <a:pt x="549" y="162"/>
                  <a:pt x="548" y="169"/>
                  <a:pt x="553" y="173"/>
                </a:cubicBezTo>
                <a:cubicBezTo>
                  <a:pt x="554" y="172"/>
                  <a:pt x="555" y="172"/>
                  <a:pt x="556" y="172"/>
                </a:cubicBezTo>
                <a:cubicBezTo>
                  <a:pt x="557" y="180"/>
                  <a:pt x="561" y="191"/>
                  <a:pt x="553" y="197"/>
                </a:cubicBezTo>
                <a:cubicBezTo>
                  <a:pt x="554" y="201"/>
                  <a:pt x="551" y="202"/>
                  <a:pt x="552" y="205"/>
                </a:cubicBezTo>
                <a:cubicBezTo>
                  <a:pt x="571" y="204"/>
                  <a:pt x="588" y="194"/>
                  <a:pt x="607" y="188"/>
                </a:cubicBezTo>
                <a:cubicBezTo>
                  <a:pt x="672" y="165"/>
                  <a:pt x="734" y="133"/>
                  <a:pt x="800" y="113"/>
                </a:cubicBezTo>
                <a:cubicBezTo>
                  <a:pt x="792" y="123"/>
                  <a:pt x="780" y="126"/>
                  <a:pt x="769" y="131"/>
                </a:cubicBezTo>
                <a:cubicBezTo>
                  <a:pt x="790" y="127"/>
                  <a:pt x="810" y="115"/>
                  <a:pt x="832" y="109"/>
                </a:cubicBezTo>
                <a:cubicBezTo>
                  <a:pt x="897" y="84"/>
                  <a:pt x="965" y="65"/>
                  <a:pt x="1032" y="46"/>
                </a:cubicBezTo>
                <a:cubicBezTo>
                  <a:pt x="1055" y="41"/>
                  <a:pt x="1079" y="42"/>
                  <a:pt x="1101" y="36"/>
                </a:cubicBezTo>
                <a:cubicBezTo>
                  <a:pt x="1095" y="33"/>
                  <a:pt x="1086" y="35"/>
                  <a:pt x="1081" y="34"/>
                </a:cubicBezTo>
                <a:cubicBezTo>
                  <a:pt x="1084" y="32"/>
                  <a:pt x="1094" y="33"/>
                  <a:pt x="1100" y="30"/>
                </a:cubicBezTo>
                <a:cubicBezTo>
                  <a:pt x="1085" y="29"/>
                  <a:pt x="1085" y="29"/>
                  <a:pt x="1085" y="29"/>
                </a:cubicBezTo>
                <a:cubicBezTo>
                  <a:pt x="1101" y="25"/>
                  <a:pt x="1125" y="19"/>
                  <a:pt x="1140" y="32"/>
                </a:cubicBezTo>
                <a:cubicBezTo>
                  <a:pt x="1148" y="32"/>
                  <a:pt x="1157" y="29"/>
                  <a:pt x="1161" y="39"/>
                </a:cubicBezTo>
                <a:cubicBezTo>
                  <a:pt x="1159" y="44"/>
                  <a:pt x="1166" y="46"/>
                  <a:pt x="1165" y="52"/>
                </a:cubicBezTo>
                <a:cubicBezTo>
                  <a:pt x="1168" y="53"/>
                  <a:pt x="1167" y="49"/>
                  <a:pt x="1169" y="48"/>
                </a:cubicBezTo>
                <a:cubicBezTo>
                  <a:pt x="1171" y="50"/>
                  <a:pt x="1171" y="50"/>
                  <a:pt x="1171" y="50"/>
                </a:cubicBezTo>
                <a:cubicBezTo>
                  <a:pt x="1162" y="54"/>
                  <a:pt x="1174" y="58"/>
                  <a:pt x="1169" y="63"/>
                </a:cubicBezTo>
                <a:cubicBezTo>
                  <a:pt x="1170" y="65"/>
                  <a:pt x="1172" y="64"/>
                  <a:pt x="1174" y="64"/>
                </a:cubicBezTo>
                <a:cubicBezTo>
                  <a:pt x="1175" y="61"/>
                  <a:pt x="1178" y="59"/>
                  <a:pt x="1180" y="57"/>
                </a:cubicBezTo>
                <a:cubicBezTo>
                  <a:pt x="1183" y="61"/>
                  <a:pt x="1183" y="61"/>
                  <a:pt x="1183" y="61"/>
                </a:cubicBezTo>
                <a:cubicBezTo>
                  <a:pt x="1178" y="64"/>
                  <a:pt x="1178" y="64"/>
                  <a:pt x="1178" y="64"/>
                </a:cubicBezTo>
                <a:cubicBezTo>
                  <a:pt x="1182" y="68"/>
                  <a:pt x="1189" y="63"/>
                  <a:pt x="1191" y="69"/>
                </a:cubicBezTo>
                <a:cubicBezTo>
                  <a:pt x="1186" y="71"/>
                  <a:pt x="1186" y="71"/>
                  <a:pt x="1186" y="71"/>
                </a:cubicBezTo>
                <a:cubicBezTo>
                  <a:pt x="1185" y="77"/>
                  <a:pt x="1197" y="75"/>
                  <a:pt x="1190" y="81"/>
                </a:cubicBezTo>
                <a:cubicBezTo>
                  <a:pt x="1189" y="80"/>
                  <a:pt x="1188" y="79"/>
                  <a:pt x="1186" y="80"/>
                </a:cubicBezTo>
                <a:cubicBezTo>
                  <a:pt x="1183" y="81"/>
                  <a:pt x="1186" y="84"/>
                  <a:pt x="1184" y="85"/>
                </a:cubicBezTo>
                <a:cubicBezTo>
                  <a:pt x="1187" y="86"/>
                  <a:pt x="1190" y="88"/>
                  <a:pt x="1193" y="88"/>
                </a:cubicBezTo>
                <a:cubicBezTo>
                  <a:pt x="1194" y="83"/>
                  <a:pt x="1194" y="76"/>
                  <a:pt x="1199" y="75"/>
                </a:cubicBezTo>
                <a:cubicBezTo>
                  <a:pt x="1208" y="82"/>
                  <a:pt x="1198" y="94"/>
                  <a:pt x="1211" y="98"/>
                </a:cubicBezTo>
                <a:cubicBezTo>
                  <a:pt x="1218" y="101"/>
                  <a:pt x="1225" y="107"/>
                  <a:pt x="1225" y="115"/>
                </a:cubicBezTo>
                <a:cubicBezTo>
                  <a:pt x="1234" y="121"/>
                  <a:pt x="1226" y="130"/>
                  <a:pt x="1226" y="137"/>
                </a:cubicBezTo>
                <a:cubicBezTo>
                  <a:pt x="1224" y="137"/>
                  <a:pt x="1222" y="139"/>
                  <a:pt x="1221" y="141"/>
                </a:cubicBezTo>
                <a:cubicBezTo>
                  <a:pt x="1223" y="147"/>
                  <a:pt x="1229" y="152"/>
                  <a:pt x="1234" y="155"/>
                </a:cubicBezTo>
                <a:cubicBezTo>
                  <a:pt x="1240" y="158"/>
                  <a:pt x="1234" y="163"/>
                  <a:pt x="1236" y="167"/>
                </a:cubicBezTo>
                <a:cubicBezTo>
                  <a:pt x="1235" y="168"/>
                  <a:pt x="1234" y="168"/>
                  <a:pt x="1234" y="169"/>
                </a:cubicBezTo>
                <a:cubicBezTo>
                  <a:pt x="1236" y="171"/>
                  <a:pt x="1236" y="171"/>
                  <a:pt x="1236" y="171"/>
                </a:cubicBezTo>
                <a:cubicBezTo>
                  <a:pt x="1280" y="159"/>
                  <a:pt x="1323" y="144"/>
                  <a:pt x="1365" y="127"/>
                </a:cubicBezTo>
                <a:cubicBezTo>
                  <a:pt x="1373" y="131"/>
                  <a:pt x="1382" y="124"/>
                  <a:pt x="1391" y="123"/>
                </a:cubicBezTo>
                <a:cubicBezTo>
                  <a:pt x="1393" y="121"/>
                  <a:pt x="1395" y="121"/>
                  <a:pt x="1398" y="121"/>
                </a:cubicBezTo>
                <a:cubicBezTo>
                  <a:pt x="1395" y="127"/>
                  <a:pt x="1385" y="129"/>
                  <a:pt x="1379" y="132"/>
                </a:cubicBezTo>
                <a:cubicBezTo>
                  <a:pt x="1400" y="127"/>
                  <a:pt x="1420" y="115"/>
                  <a:pt x="1442" y="109"/>
                </a:cubicBezTo>
                <a:cubicBezTo>
                  <a:pt x="1454" y="106"/>
                  <a:pt x="1464" y="102"/>
                  <a:pt x="1476" y="99"/>
                </a:cubicBezTo>
                <a:cubicBezTo>
                  <a:pt x="1454" y="111"/>
                  <a:pt x="1428" y="116"/>
                  <a:pt x="1408" y="133"/>
                </a:cubicBezTo>
                <a:cubicBezTo>
                  <a:pt x="1403" y="132"/>
                  <a:pt x="1399" y="138"/>
                  <a:pt x="1394" y="138"/>
                </a:cubicBezTo>
                <a:cubicBezTo>
                  <a:pt x="1371" y="154"/>
                  <a:pt x="1348" y="167"/>
                  <a:pt x="1323" y="177"/>
                </a:cubicBezTo>
                <a:cubicBezTo>
                  <a:pt x="1310" y="187"/>
                  <a:pt x="1294" y="190"/>
                  <a:pt x="1282" y="201"/>
                </a:cubicBezTo>
                <a:cubicBezTo>
                  <a:pt x="1282" y="205"/>
                  <a:pt x="1282" y="205"/>
                  <a:pt x="1282" y="205"/>
                </a:cubicBezTo>
                <a:cubicBezTo>
                  <a:pt x="1293" y="209"/>
                  <a:pt x="1300" y="201"/>
                  <a:pt x="1310" y="199"/>
                </a:cubicBezTo>
                <a:cubicBezTo>
                  <a:pt x="1316" y="206"/>
                  <a:pt x="1326" y="199"/>
                  <a:pt x="1334" y="199"/>
                </a:cubicBezTo>
                <a:cubicBezTo>
                  <a:pt x="1340" y="195"/>
                  <a:pt x="1348" y="198"/>
                  <a:pt x="1353" y="192"/>
                </a:cubicBezTo>
                <a:cubicBezTo>
                  <a:pt x="1356" y="195"/>
                  <a:pt x="1361" y="192"/>
                  <a:pt x="1359" y="189"/>
                </a:cubicBezTo>
                <a:cubicBezTo>
                  <a:pt x="1360" y="187"/>
                  <a:pt x="1361" y="189"/>
                  <a:pt x="1362" y="188"/>
                </a:cubicBezTo>
                <a:cubicBezTo>
                  <a:pt x="1360" y="191"/>
                  <a:pt x="1360" y="191"/>
                  <a:pt x="1360" y="191"/>
                </a:cubicBezTo>
                <a:cubicBezTo>
                  <a:pt x="1368" y="191"/>
                  <a:pt x="1374" y="181"/>
                  <a:pt x="1384" y="185"/>
                </a:cubicBezTo>
                <a:cubicBezTo>
                  <a:pt x="1394" y="179"/>
                  <a:pt x="1405" y="173"/>
                  <a:pt x="1418" y="172"/>
                </a:cubicBezTo>
                <a:cubicBezTo>
                  <a:pt x="1423" y="167"/>
                  <a:pt x="1432" y="167"/>
                  <a:pt x="1438" y="165"/>
                </a:cubicBezTo>
                <a:cubicBezTo>
                  <a:pt x="1428" y="173"/>
                  <a:pt x="1414" y="173"/>
                  <a:pt x="1403" y="180"/>
                </a:cubicBezTo>
                <a:cubicBezTo>
                  <a:pt x="1405" y="184"/>
                  <a:pt x="1405" y="184"/>
                  <a:pt x="1405" y="184"/>
                </a:cubicBezTo>
                <a:cubicBezTo>
                  <a:pt x="1403" y="185"/>
                  <a:pt x="1400" y="187"/>
                  <a:pt x="1398" y="186"/>
                </a:cubicBezTo>
                <a:cubicBezTo>
                  <a:pt x="1403" y="182"/>
                  <a:pt x="1403" y="182"/>
                  <a:pt x="1403" y="182"/>
                </a:cubicBezTo>
                <a:cubicBezTo>
                  <a:pt x="1390" y="183"/>
                  <a:pt x="1376" y="193"/>
                  <a:pt x="1363" y="195"/>
                </a:cubicBezTo>
                <a:cubicBezTo>
                  <a:pt x="1362" y="199"/>
                  <a:pt x="1357" y="196"/>
                  <a:pt x="1355" y="198"/>
                </a:cubicBezTo>
                <a:cubicBezTo>
                  <a:pt x="1358" y="201"/>
                  <a:pt x="1364" y="199"/>
                  <a:pt x="1367" y="200"/>
                </a:cubicBezTo>
                <a:cubicBezTo>
                  <a:pt x="1363" y="201"/>
                  <a:pt x="1358" y="203"/>
                  <a:pt x="1353" y="205"/>
                </a:cubicBezTo>
                <a:cubicBezTo>
                  <a:pt x="1353" y="203"/>
                  <a:pt x="1355" y="202"/>
                  <a:pt x="1353" y="201"/>
                </a:cubicBezTo>
                <a:cubicBezTo>
                  <a:pt x="1352" y="201"/>
                  <a:pt x="1352" y="201"/>
                  <a:pt x="1352" y="201"/>
                </a:cubicBezTo>
                <a:cubicBezTo>
                  <a:pt x="1353" y="201"/>
                  <a:pt x="1354" y="200"/>
                  <a:pt x="1355" y="199"/>
                </a:cubicBezTo>
                <a:cubicBezTo>
                  <a:pt x="1352" y="199"/>
                  <a:pt x="1348" y="201"/>
                  <a:pt x="1346" y="204"/>
                </a:cubicBezTo>
                <a:cubicBezTo>
                  <a:pt x="1339" y="209"/>
                  <a:pt x="1329" y="209"/>
                  <a:pt x="1324" y="215"/>
                </a:cubicBezTo>
                <a:cubicBezTo>
                  <a:pt x="1330" y="219"/>
                  <a:pt x="1335" y="211"/>
                  <a:pt x="1341" y="209"/>
                </a:cubicBezTo>
                <a:cubicBezTo>
                  <a:pt x="1362" y="211"/>
                  <a:pt x="1378" y="196"/>
                  <a:pt x="1398" y="193"/>
                </a:cubicBezTo>
                <a:cubicBezTo>
                  <a:pt x="1438" y="178"/>
                  <a:pt x="1438" y="178"/>
                  <a:pt x="1438" y="178"/>
                </a:cubicBezTo>
                <a:cubicBezTo>
                  <a:pt x="1438" y="180"/>
                  <a:pt x="1438" y="180"/>
                  <a:pt x="1438" y="180"/>
                </a:cubicBezTo>
                <a:cubicBezTo>
                  <a:pt x="1406" y="191"/>
                  <a:pt x="1376" y="209"/>
                  <a:pt x="1343" y="215"/>
                </a:cubicBezTo>
                <a:cubicBezTo>
                  <a:pt x="1336" y="222"/>
                  <a:pt x="1336" y="222"/>
                  <a:pt x="1336" y="222"/>
                </a:cubicBezTo>
                <a:cubicBezTo>
                  <a:pt x="1361" y="223"/>
                  <a:pt x="1382" y="209"/>
                  <a:pt x="1406" y="205"/>
                </a:cubicBezTo>
                <a:cubicBezTo>
                  <a:pt x="1428" y="198"/>
                  <a:pt x="1447" y="183"/>
                  <a:pt x="1471" y="183"/>
                </a:cubicBezTo>
                <a:cubicBezTo>
                  <a:pt x="1472" y="184"/>
                  <a:pt x="1472" y="184"/>
                  <a:pt x="1472" y="184"/>
                </a:cubicBezTo>
                <a:cubicBezTo>
                  <a:pt x="1469" y="191"/>
                  <a:pt x="1457" y="188"/>
                  <a:pt x="1459" y="196"/>
                </a:cubicBezTo>
                <a:cubicBezTo>
                  <a:pt x="1468" y="192"/>
                  <a:pt x="1468" y="192"/>
                  <a:pt x="1468" y="192"/>
                </a:cubicBezTo>
                <a:cubicBezTo>
                  <a:pt x="1470" y="198"/>
                  <a:pt x="1470" y="198"/>
                  <a:pt x="1470" y="198"/>
                </a:cubicBezTo>
                <a:cubicBezTo>
                  <a:pt x="1459" y="201"/>
                  <a:pt x="1455" y="213"/>
                  <a:pt x="1442" y="212"/>
                </a:cubicBezTo>
                <a:cubicBezTo>
                  <a:pt x="1438" y="219"/>
                  <a:pt x="1430" y="223"/>
                  <a:pt x="1422" y="226"/>
                </a:cubicBezTo>
                <a:cubicBezTo>
                  <a:pt x="1442" y="226"/>
                  <a:pt x="1461" y="218"/>
                  <a:pt x="1478" y="212"/>
                </a:cubicBezTo>
                <a:cubicBezTo>
                  <a:pt x="1488" y="206"/>
                  <a:pt x="1496" y="211"/>
                  <a:pt x="1507" y="207"/>
                </a:cubicBezTo>
                <a:cubicBezTo>
                  <a:pt x="1512" y="203"/>
                  <a:pt x="1516" y="201"/>
                  <a:pt x="1518" y="197"/>
                </a:cubicBezTo>
                <a:cubicBezTo>
                  <a:pt x="1516" y="193"/>
                  <a:pt x="1516" y="193"/>
                  <a:pt x="1516" y="193"/>
                </a:cubicBezTo>
                <a:cubicBezTo>
                  <a:pt x="1514" y="194"/>
                  <a:pt x="1511" y="194"/>
                  <a:pt x="1510" y="197"/>
                </a:cubicBezTo>
                <a:cubicBezTo>
                  <a:pt x="1510" y="199"/>
                  <a:pt x="1510" y="199"/>
                  <a:pt x="1510" y="199"/>
                </a:cubicBezTo>
                <a:cubicBezTo>
                  <a:pt x="1509" y="194"/>
                  <a:pt x="1504" y="199"/>
                  <a:pt x="1502" y="198"/>
                </a:cubicBezTo>
                <a:cubicBezTo>
                  <a:pt x="1504" y="194"/>
                  <a:pt x="1512" y="193"/>
                  <a:pt x="1518" y="190"/>
                </a:cubicBezTo>
                <a:cubicBezTo>
                  <a:pt x="1530" y="178"/>
                  <a:pt x="1552" y="183"/>
                  <a:pt x="1560" y="168"/>
                </a:cubicBezTo>
                <a:cubicBezTo>
                  <a:pt x="1547" y="168"/>
                  <a:pt x="1533" y="173"/>
                  <a:pt x="1520" y="177"/>
                </a:cubicBezTo>
                <a:cubicBezTo>
                  <a:pt x="1521" y="173"/>
                  <a:pt x="1527" y="172"/>
                  <a:pt x="1530" y="169"/>
                </a:cubicBezTo>
                <a:cubicBezTo>
                  <a:pt x="1526" y="167"/>
                  <a:pt x="1518" y="167"/>
                  <a:pt x="1513" y="169"/>
                </a:cubicBezTo>
                <a:cubicBezTo>
                  <a:pt x="1527" y="160"/>
                  <a:pt x="1545" y="160"/>
                  <a:pt x="1558" y="149"/>
                </a:cubicBezTo>
                <a:cubicBezTo>
                  <a:pt x="1562" y="151"/>
                  <a:pt x="1569" y="155"/>
                  <a:pt x="1574" y="152"/>
                </a:cubicBezTo>
                <a:cubicBezTo>
                  <a:pt x="1579" y="162"/>
                  <a:pt x="1583" y="147"/>
                  <a:pt x="1590" y="152"/>
                </a:cubicBezTo>
                <a:cubicBezTo>
                  <a:pt x="1590" y="147"/>
                  <a:pt x="1590" y="147"/>
                  <a:pt x="1590" y="147"/>
                </a:cubicBezTo>
                <a:cubicBezTo>
                  <a:pt x="1598" y="148"/>
                  <a:pt x="1609" y="142"/>
                  <a:pt x="1615" y="149"/>
                </a:cubicBezTo>
                <a:cubicBezTo>
                  <a:pt x="1607" y="151"/>
                  <a:pt x="1607" y="151"/>
                  <a:pt x="1607" y="151"/>
                </a:cubicBezTo>
                <a:cubicBezTo>
                  <a:pt x="1608" y="155"/>
                  <a:pt x="1608" y="155"/>
                  <a:pt x="1608" y="155"/>
                </a:cubicBezTo>
                <a:cubicBezTo>
                  <a:pt x="1602" y="154"/>
                  <a:pt x="1598" y="159"/>
                  <a:pt x="1594" y="159"/>
                </a:cubicBezTo>
                <a:cubicBezTo>
                  <a:pt x="1595" y="161"/>
                  <a:pt x="1592" y="162"/>
                  <a:pt x="1591" y="163"/>
                </a:cubicBezTo>
                <a:cubicBezTo>
                  <a:pt x="1583" y="158"/>
                  <a:pt x="1577" y="166"/>
                  <a:pt x="1569" y="165"/>
                </a:cubicBezTo>
                <a:cubicBezTo>
                  <a:pt x="1567" y="165"/>
                  <a:pt x="1564" y="166"/>
                  <a:pt x="1566" y="169"/>
                </a:cubicBezTo>
                <a:cubicBezTo>
                  <a:pt x="1570" y="172"/>
                  <a:pt x="1574" y="169"/>
                  <a:pt x="1579" y="169"/>
                </a:cubicBezTo>
                <a:cubicBezTo>
                  <a:pt x="1578" y="173"/>
                  <a:pt x="1578" y="173"/>
                  <a:pt x="1578" y="173"/>
                </a:cubicBezTo>
                <a:cubicBezTo>
                  <a:pt x="1588" y="172"/>
                  <a:pt x="1598" y="159"/>
                  <a:pt x="1607" y="171"/>
                </a:cubicBezTo>
                <a:cubicBezTo>
                  <a:pt x="1615" y="177"/>
                  <a:pt x="1622" y="162"/>
                  <a:pt x="1627" y="172"/>
                </a:cubicBezTo>
                <a:cubicBezTo>
                  <a:pt x="1626" y="172"/>
                  <a:pt x="1626" y="178"/>
                  <a:pt x="1622" y="177"/>
                </a:cubicBezTo>
                <a:cubicBezTo>
                  <a:pt x="1624" y="182"/>
                  <a:pt x="1626" y="186"/>
                  <a:pt x="1631" y="187"/>
                </a:cubicBezTo>
                <a:cubicBezTo>
                  <a:pt x="1636" y="185"/>
                  <a:pt x="1637" y="193"/>
                  <a:pt x="1640" y="196"/>
                </a:cubicBezTo>
                <a:cubicBezTo>
                  <a:pt x="1635" y="207"/>
                  <a:pt x="1619" y="204"/>
                  <a:pt x="1608" y="208"/>
                </a:cubicBezTo>
                <a:cubicBezTo>
                  <a:pt x="1604" y="209"/>
                  <a:pt x="1600" y="207"/>
                  <a:pt x="1597" y="210"/>
                </a:cubicBezTo>
                <a:cubicBezTo>
                  <a:pt x="1601" y="214"/>
                  <a:pt x="1601" y="214"/>
                  <a:pt x="1601" y="214"/>
                </a:cubicBezTo>
                <a:cubicBezTo>
                  <a:pt x="1612" y="214"/>
                  <a:pt x="1621" y="206"/>
                  <a:pt x="1632" y="211"/>
                </a:cubicBezTo>
                <a:cubicBezTo>
                  <a:pt x="1632" y="217"/>
                  <a:pt x="1632" y="217"/>
                  <a:pt x="1632" y="217"/>
                </a:cubicBezTo>
                <a:cubicBezTo>
                  <a:pt x="1628" y="217"/>
                  <a:pt x="1624" y="217"/>
                  <a:pt x="1622" y="219"/>
                </a:cubicBezTo>
                <a:cubicBezTo>
                  <a:pt x="1629" y="219"/>
                  <a:pt x="1629" y="219"/>
                  <a:pt x="1629" y="219"/>
                </a:cubicBezTo>
                <a:cubicBezTo>
                  <a:pt x="1628" y="222"/>
                  <a:pt x="1622" y="221"/>
                  <a:pt x="1622" y="225"/>
                </a:cubicBezTo>
                <a:cubicBezTo>
                  <a:pt x="1624" y="228"/>
                  <a:pt x="1627" y="227"/>
                  <a:pt x="1630" y="226"/>
                </a:cubicBezTo>
                <a:cubicBezTo>
                  <a:pt x="1631" y="225"/>
                  <a:pt x="1631" y="225"/>
                  <a:pt x="1631" y="225"/>
                </a:cubicBezTo>
                <a:cubicBezTo>
                  <a:pt x="1627" y="229"/>
                  <a:pt x="1627" y="229"/>
                  <a:pt x="1627" y="229"/>
                </a:cubicBezTo>
                <a:cubicBezTo>
                  <a:pt x="1628" y="230"/>
                  <a:pt x="1628" y="230"/>
                  <a:pt x="1628" y="230"/>
                </a:cubicBezTo>
                <a:cubicBezTo>
                  <a:pt x="1618" y="240"/>
                  <a:pt x="1603" y="227"/>
                  <a:pt x="1594" y="240"/>
                </a:cubicBezTo>
                <a:cubicBezTo>
                  <a:pt x="1590" y="246"/>
                  <a:pt x="1583" y="235"/>
                  <a:pt x="1580" y="243"/>
                </a:cubicBezTo>
                <a:cubicBezTo>
                  <a:pt x="1567" y="248"/>
                  <a:pt x="1552" y="248"/>
                  <a:pt x="1540" y="256"/>
                </a:cubicBezTo>
                <a:cubicBezTo>
                  <a:pt x="1535" y="256"/>
                  <a:pt x="1529" y="256"/>
                  <a:pt x="1526" y="261"/>
                </a:cubicBezTo>
                <a:cubicBezTo>
                  <a:pt x="1527" y="262"/>
                  <a:pt x="1528" y="261"/>
                  <a:pt x="1530" y="261"/>
                </a:cubicBezTo>
                <a:cubicBezTo>
                  <a:pt x="1525" y="267"/>
                  <a:pt x="1515" y="267"/>
                  <a:pt x="1511" y="271"/>
                </a:cubicBezTo>
                <a:cubicBezTo>
                  <a:pt x="1502" y="272"/>
                  <a:pt x="1493" y="277"/>
                  <a:pt x="1484" y="280"/>
                </a:cubicBezTo>
                <a:cubicBezTo>
                  <a:pt x="1487" y="273"/>
                  <a:pt x="1487" y="273"/>
                  <a:pt x="1487" y="273"/>
                </a:cubicBezTo>
                <a:cubicBezTo>
                  <a:pt x="1465" y="281"/>
                  <a:pt x="1465" y="281"/>
                  <a:pt x="1465" y="281"/>
                </a:cubicBezTo>
                <a:cubicBezTo>
                  <a:pt x="1462" y="280"/>
                  <a:pt x="1470" y="281"/>
                  <a:pt x="1469" y="276"/>
                </a:cubicBezTo>
                <a:cubicBezTo>
                  <a:pt x="1460" y="276"/>
                  <a:pt x="1451" y="283"/>
                  <a:pt x="1443" y="286"/>
                </a:cubicBezTo>
                <a:cubicBezTo>
                  <a:pt x="1437" y="286"/>
                  <a:pt x="1432" y="290"/>
                  <a:pt x="1427" y="292"/>
                </a:cubicBezTo>
                <a:cubicBezTo>
                  <a:pt x="1440" y="293"/>
                  <a:pt x="1449" y="283"/>
                  <a:pt x="1461" y="282"/>
                </a:cubicBezTo>
                <a:cubicBezTo>
                  <a:pt x="1462" y="287"/>
                  <a:pt x="1454" y="285"/>
                  <a:pt x="1450" y="289"/>
                </a:cubicBezTo>
                <a:cubicBezTo>
                  <a:pt x="1442" y="293"/>
                  <a:pt x="1433" y="298"/>
                  <a:pt x="1423" y="298"/>
                </a:cubicBezTo>
                <a:cubicBezTo>
                  <a:pt x="1417" y="306"/>
                  <a:pt x="1407" y="305"/>
                  <a:pt x="1400" y="311"/>
                </a:cubicBezTo>
                <a:cubicBezTo>
                  <a:pt x="1409" y="311"/>
                  <a:pt x="1409" y="311"/>
                  <a:pt x="1409" y="311"/>
                </a:cubicBezTo>
                <a:cubicBezTo>
                  <a:pt x="1406" y="314"/>
                  <a:pt x="1402" y="314"/>
                  <a:pt x="1397" y="314"/>
                </a:cubicBezTo>
                <a:cubicBezTo>
                  <a:pt x="1398" y="314"/>
                  <a:pt x="1399" y="313"/>
                  <a:pt x="1400" y="312"/>
                </a:cubicBezTo>
                <a:cubicBezTo>
                  <a:pt x="1396" y="310"/>
                  <a:pt x="1391" y="315"/>
                  <a:pt x="1388" y="312"/>
                </a:cubicBezTo>
                <a:cubicBezTo>
                  <a:pt x="1374" y="317"/>
                  <a:pt x="1360" y="321"/>
                  <a:pt x="1348" y="330"/>
                </a:cubicBezTo>
                <a:cubicBezTo>
                  <a:pt x="1345" y="331"/>
                  <a:pt x="1342" y="333"/>
                  <a:pt x="1338" y="333"/>
                </a:cubicBezTo>
                <a:cubicBezTo>
                  <a:pt x="1342" y="329"/>
                  <a:pt x="1353" y="326"/>
                  <a:pt x="1358" y="320"/>
                </a:cubicBezTo>
                <a:cubicBezTo>
                  <a:pt x="1362" y="320"/>
                  <a:pt x="1364" y="317"/>
                  <a:pt x="1367" y="315"/>
                </a:cubicBezTo>
                <a:cubicBezTo>
                  <a:pt x="1366" y="313"/>
                  <a:pt x="1366" y="313"/>
                  <a:pt x="1366" y="313"/>
                </a:cubicBezTo>
                <a:cubicBezTo>
                  <a:pt x="1343" y="320"/>
                  <a:pt x="1321" y="329"/>
                  <a:pt x="1301" y="341"/>
                </a:cubicBezTo>
                <a:cubicBezTo>
                  <a:pt x="1310" y="341"/>
                  <a:pt x="1310" y="341"/>
                  <a:pt x="1310" y="341"/>
                </a:cubicBezTo>
                <a:cubicBezTo>
                  <a:pt x="1308" y="343"/>
                  <a:pt x="1302" y="345"/>
                  <a:pt x="1297" y="346"/>
                </a:cubicBezTo>
                <a:cubicBezTo>
                  <a:pt x="1298" y="348"/>
                  <a:pt x="1296" y="349"/>
                  <a:pt x="1295" y="350"/>
                </a:cubicBezTo>
                <a:cubicBezTo>
                  <a:pt x="1292" y="348"/>
                  <a:pt x="1287" y="353"/>
                  <a:pt x="1283" y="355"/>
                </a:cubicBezTo>
                <a:cubicBezTo>
                  <a:pt x="1284" y="359"/>
                  <a:pt x="1284" y="359"/>
                  <a:pt x="1284" y="359"/>
                </a:cubicBezTo>
                <a:cubicBezTo>
                  <a:pt x="1280" y="363"/>
                  <a:pt x="1271" y="360"/>
                  <a:pt x="1268" y="366"/>
                </a:cubicBezTo>
                <a:cubicBezTo>
                  <a:pt x="1269" y="367"/>
                  <a:pt x="1272" y="367"/>
                  <a:pt x="1274" y="367"/>
                </a:cubicBezTo>
                <a:cubicBezTo>
                  <a:pt x="1276" y="363"/>
                  <a:pt x="1283" y="364"/>
                  <a:pt x="1287" y="361"/>
                </a:cubicBezTo>
                <a:cubicBezTo>
                  <a:pt x="1288" y="363"/>
                  <a:pt x="1288" y="363"/>
                  <a:pt x="1288" y="363"/>
                </a:cubicBezTo>
                <a:cubicBezTo>
                  <a:pt x="1285" y="365"/>
                  <a:pt x="1281" y="366"/>
                  <a:pt x="1278" y="369"/>
                </a:cubicBezTo>
                <a:cubicBezTo>
                  <a:pt x="1303" y="363"/>
                  <a:pt x="1326" y="349"/>
                  <a:pt x="1350" y="341"/>
                </a:cubicBezTo>
                <a:cubicBezTo>
                  <a:pt x="1350" y="345"/>
                  <a:pt x="1350" y="345"/>
                  <a:pt x="1350" y="345"/>
                </a:cubicBezTo>
                <a:cubicBezTo>
                  <a:pt x="1352" y="345"/>
                  <a:pt x="1352" y="345"/>
                  <a:pt x="1352" y="345"/>
                </a:cubicBezTo>
                <a:cubicBezTo>
                  <a:pt x="1348" y="347"/>
                  <a:pt x="1336" y="351"/>
                  <a:pt x="1340" y="359"/>
                </a:cubicBezTo>
                <a:cubicBezTo>
                  <a:pt x="1367" y="349"/>
                  <a:pt x="1367" y="349"/>
                  <a:pt x="1367" y="349"/>
                </a:cubicBezTo>
                <a:cubicBezTo>
                  <a:pt x="1352" y="363"/>
                  <a:pt x="1330" y="365"/>
                  <a:pt x="1312" y="377"/>
                </a:cubicBezTo>
                <a:cubicBezTo>
                  <a:pt x="1310" y="377"/>
                  <a:pt x="1308" y="378"/>
                  <a:pt x="1306" y="379"/>
                </a:cubicBezTo>
                <a:cubicBezTo>
                  <a:pt x="1306" y="381"/>
                  <a:pt x="1306" y="381"/>
                  <a:pt x="1306" y="381"/>
                </a:cubicBezTo>
                <a:cubicBezTo>
                  <a:pt x="1298" y="377"/>
                  <a:pt x="1299" y="387"/>
                  <a:pt x="1293" y="388"/>
                </a:cubicBezTo>
                <a:cubicBezTo>
                  <a:pt x="1298" y="389"/>
                  <a:pt x="1303" y="384"/>
                  <a:pt x="1308" y="383"/>
                </a:cubicBezTo>
                <a:cubicBezTo>
                  <a:pt x="1299" y="385"/>
                  <a:pt x="1304" y="395"/>
                  <a:pt x="1294" y="391"/>
                </a:cubicBezTo>
                <a:cubicBezTo>
                  <a:pt x="1258" y="415"/>
                  <a:pt x="1258" y="415"/>
                  <a:pt x="1258" y="415"/>
                </a:cubicBezTo>
                <a:cubicBezTo>
                  <a:pt x="1252" y="417"/>
                  <a:pt x="1247" y="419"/>
                  <a:pt x="1242" y="421"/>
                </a:cubicBezTo>
                <a:cubicBezTo>
                  <a:pt x="1239" y="425"/>
                  <a:pt x="1239" y="425"/>
                  <a:pt x="1239" y="425"/>
                </a:cubicBezTo>
                <a:cubicBezTo>
                  <a:pt x="1250" y="421"/>
                  <a:pt x="1266" y="415"/>
                  <a:pt x="1278" y="406"/>
                </a:cubicBezTo>
                <a:cubicBezTo>
                  <a:pt x="1281" y="405"/>
                  <a:pt x="1285" y="403"/>
                  <a:pt x="1288" y="401"/>
                </a:cubicBezTo>
                <a:cubicBezTo>
                  <a:pt x="1285" y="405"/>
                  <a:pt x="1278" y="409"/>
                  <a:pt x="1273" y="413"/>
                </a:cubicBezTo>
                <a:cubicBezTo>
                  <a:pt x="1276" y="415"/>
                  <a:pt x="1278" y="410"/>
                  <a:pt x="1282" y="411"/>
                </a:cubicBezTo>
                <a:cubicBezTo>
                  <a:pt x="1280" y="414"/>
                  <a:pt x="1272" y="421"/>
                  <a:pt x="1267" y="423"/>
                </a:cubicBezTo>
                <a:cubicBezTo>
                  <a:pt x="1262" y="428"/>
                  <a:pt x="1262" y="428"/>
                  <a:pt x="1262" y="428"/>
                </a:cubicBezTo>
                <a:cubicBezTo>
                  <a:pt x="1268" y="428"/>
                  <a:pt x="1268" y="428"/>
                  <a:pt x="1268" y="428"/>
                </a:cubicBezTo>
                <a:cubicBezTo>
                  <a:pt x="1264" y="430"/>
                  <a:pt x="1264" y="430"/>
                  <a:pt x="1264" y="430"/>
                </a:cubicBezTo>
                <a:cubicBezTo>
                  <a:pt x="1271" y="432"/>
                  <a:pt x="1277" y="426"/>
                  <a:pt x="1283" y="424"/>
                </a:cubicBezTo>
                <a:cubicBezTo>
                  <a:pt x="1277" y="430"/>
                  <a:pt x="1265" y="434"/>
                  <a:pt x="1256" y="439"/>
                </a:cubicBezTo>
                <a:cubicBezTo>
                  <a:pt x="1254" y="438"/>
                  <a:pt x="1252" y="439"/>
                  <a:pt x="1250" y="439"/>
                </a:cubicBezTo>
                <a:cubicBezTo>
                  <a:pt x="1251" y="435"/>
                  <a:pt x="1260" y="432"/>
                  <a:pt x="1260" y="429"/>
                </a:cubicBezTo>
                <a:cubicBezTo>
                  <a:pt x="1247" y="433"/>
                  <a:pt x="1245" y="440"/>
                  <a:pt x="1232" y="444"/>
                </a:cubicBezTo>
                <a:cubicBezTo>
                  <a:pt x="1234" y="445"/>
                  <a:pt x="1233" y="446"/>
                  <a:pt x="1233" y="447"/>
                </a:cubicBezTo>
                <a:cubicBezTo>
                  <a:pt x="1228" y="443"/>
                  <a:pt x="1220" y="450"/>
                  <a:pt x="1214" y="453"/>
                </a:cubicBezTo>
                <a:cubicBezTo>
                  <a:pt x="1214" y="454"/>
                  <a:pt x="1214" y="454"/>
                  <a:pt x="1214" y="454"/>
                </a:cubicBezTo>
                <a:cubicBezTo>
                  <a:pt x="1218" y="455"/>
                  <a:pt x="1223" y="451"/>
                  <a:pt x="1228" y="449"/>
                </a:cubicBezTo>
                <a:cubicBezTo>
                  <a:pt x="1227" y="453"/>
                  <a:pt x="1220" y="454"/>
                  <a:pt x="1216" y="457"/>
                </a:cubicBezTo>
                <a:cubicBezTo>
                  <a:pt x="1225" y="458"/>
                  <a:pt x="1232" y="451"/>
                  <a:pt x="1241" y="449"/>
                </a:cubicBezTo>
                <a:cubicBezTo>
                  <a:pt x="1240" y="448"/>
                  <a:pt x="1240" y="448"/>
                  <a:pt x="1240" y="448"/>
                </a:cubicBezTo>
                <a:cubicBezTo>
                  <a:pt x="1254" y="447"/>
                  <a:pt x="1254" y="447"/>
                  <a:pt x="1254" y="447"/>
                </a:cubicBezTo>
                <a:cubicBezTo>
                  <a:pt x="1247" y="453"/>
                  <a:pt x="1234" y="459"/>
                  <a:pt x="1227" y="465"/>
                </a:cubicBezTo>
                <a:cubicBezTo>
                  <a:pt x="1228" y="465"/>
                  <a:pt x="1228" y="465"/>
                  <a:pt x="1228" y="465"/>
                </a:cubicBezTo>
                <a:cubicBezTo>
                  <a:pt x="1238" y="461"/>
                  <a:pt x="1249" y="456"/>
                  <a:pt x="1258" y="448"/>
                </a:cubicBezTo>
                <a:cubicBezTo>
                  <a:pt x="1266" y="447"/>
                  <a:pt x="1273" y="444"/>
                  <a:pt x="1278" y="439"/>
                </a:cubicBezTo>
                <a:cubicBezTo>
                  <a:pt x="1278" y="437"/>
                  <a:pt x="1278" y="437"/>
                  <a:pt x="1278" y="437"/>
                </a:cubicBezTo>
                <a:cubicBezTo>
                  <a:pt x="1260" y="446"/>
                  <a:pt x="1260" y="446"/>
                  <a:pt x="1260" y="446"/>
                </a:cubicBezTo>
                <a:cubicBezTo>
                  <a:pt x="1270" y="437"/>
                  <a:pt x="1283" y="432"/>
                  <a:pt x="1295" y="426"/>
                </a:cubicBezTo>
                <a:cubicBezTo>
                  <a:pt x="1294" y="429"/>
                  <a:pt x="1288" y="431"/>
                  <a:pt x="1285" y="433"/>
                </a:cubicBezTo>
                <a:cubicBezTo>
                  <a:pt x="1304" y="432"/>
                  <a:pt x="1320" y="418"/>
                  <a:pt x="1338" y="414"/>
                </a:cubicBezTo>
                <a:cubicBezTo>
                  <a:pt x="1316" y="425"/>
                  <a:pt x="1287" y="440"/>
                  <a:pt x="1262" y="455"/>
                </a:cubicBezTo>
                <a:cubicBezTo>
                  <a:pt x="1259" y="457"/>
                  <a:pt x="1252" y="455"/>
                  <a:pt x="1252" y="460"/>
                </a:cubicBezTo>
                <a:cubicBezTo>
                  <a:pt x="1265" y="459"/>
                  <a:pt x="1278" y="451"/>
                  <a:pt x="1291" y="447"/>
                </a:cubicBezTo>
                <a:cubicBezTo>
                  <a:pt x="1287" y="453"/>
                  <a:pt x="1268" y="454"/>
                  <a:pt x="1265" y="465"/>
                </a:cubicBezTo>
                <a:cubicBezTo>
                  <a:pt x="1289" y="459"/>
                  <a:pt x="1310" y="444"/>
                  <a:pt x="1333" y="434"/>
                </a:cubicBezTo>
                <a:cubicBezTo>
                  <a:pt x="1332" y="434"/>
                  <a:pt x="1332" y="433"/>
                  <a:pt x="1332" y="433"/>
                </a:cubicBezTo>
                <a:cubicBezTo>
                  <a:pt x="1334" y="431"/>
                  <a:pt x="1334" y="431"/>
                  <a:pt x="1334" y="431"/>
                </a:cubicBezTo>
                <a:cubicBezTo>
                  <a:pt x="1334" y="433"/>
                  <a:pt x="1334" y="433"/>
                  <a:pt x="1334" y="433"/>
                </a:cubicBezTo>
                <a:cubicBezTo>
                  <a:pt x="1338" y="432"/>
                  <a:pt x="1345" y="431"/>
                  <a:pt x="1345" y="425"/>
                </a:cubicBezTo>
                <a:cubicBezTo>
                  <a:pt x="1343" y="424"/>
                  <a:pt x="1343" y="424"/>
                  <a:pt x="1343" y="424"/>
                </a:cubicBezTo>
                <a:cubicBezTo>
                  <a:pt x="1344" y="423"/>
                  <a:pt x="1344" y="422"/>
                  <a:pt x="1344" y="421"/>
                </a:cubicBezTo>
                <a:cubicBezTo>
                  <a:pt x="1353" y="428"/>
                  <a:pt x="1364" y="416"/>
                  <a:pt x="1373" y="415"/>
                </a:cubicBezTo>
                <a:cubicBezTo>
                  <a:pt x="1383" y="409"/>
                  <a:pt x="1394" y="406"/>
                  <a:pt x="1404" y="399"/>
                </a:cubicBezTo>
                <a:cubicBezTo>
                  <a:pt x="1410" y="397"/>
                  <a:pt x="1418" y="394"/>
                  <a:pt x="1425" y="391"/>
                </a:cubicBezTo>
                <a:cubicBezTo>
                  <a:pt x="1406" y="394"/>
                  <a:pt x="1388" y="403"/>
                  <a:pt x="1369" y="406"/>
                </a:cubicBezTo>
                <a:cubicBezTo>
                  <a:pt x="1418" y="387"/>
                  <a:pt x="1474" y="379"/>
                  <a:pt x="1524" y="359"/>
                </a:cubicBezTo>
                <a:cubicBezTo>
                  <a:pt x="1525" y="360"/>
                  <a:pt x="1525" y="360"/>
                  <a:pt x="1525" y="360"/>
                </a:cubicBezTo>
                <a:cubicBezTo>
                  <a:pt x="1517" y="364"/>
                  <a:pt x="1517" y="364"/>
                  <a:pt x="1517" y="364"/>
                </a:cubicBezTo>
                <a:cubicBezTo>
                  <a:pt x="1526" y="365"/>
                  <a:pt x="1536" y="361"/>
                  <a:pt x="1541" y="354"/>
                </a:cubicBezTo>
                <a:cubicBezTo>
                  <a:pt x="1576" y="342"/>
                  <a:pt x="1616" y="335"/>
                  <a:pt x="1652" y="334"/>
                </a:cubicBezTo>
                <a:cubicBezTo>
                  <a:pt x="1654" y="335"/>
                  <a:pt x="1654" y="335"/>
                  <a:pt x="1654" y="335"/>
                </a:cubicBezTo>
                <a:cubicBezTo>
                  <a:pt x="1625" y="343"/>
                  <a:pt x="1596" y="345"/>
                  <a:pt x="1569" y="353"/>
                </a:cubicBezTo>
                <a:cubicBezTo>
                  <a:pt x="1556" y="351"/>
                  <a:pt x="1541" y="360"/>
                  <a:pt x="1535" y="371"/>
                </a:cubicBezTo>
                <a:cubicBezTo>
                  <a:pt x="1535" y="373"/>
                  <a:pt x="1535" y="373"/>
                  <a:pt x="1535" y="373"/>
                </a:cubicBezTo>
                <a:cubicBezTo>
                  <a:pt x="1553" y="375"/>
                  <a:pt x="1563" y="357"/>
                  <a:pt x="1580" y="358"/>
                </a:cubicBezTo>
                <a:cubicBezTo>
                  <a:pt x="1594" y="355"/>
                  <a:pt x="1607" y="347"/>
                  <a:pt x="1620" y="348"/>
                </a:cubicBezTo>
                <a:cubicBezTo>
                  <a:pt x="1632" y="349"/>
                  <a:pt x="1641" y="345"/>
                  <a:pt x="1652" y="345"/>
                </a:cubicBezTo>
                <a:cubicBezTo>
                  <a:pt x="1653" y="346"/>
                  <a:pt x="1653" y="346"/>
                  <a:pt x="1653" y="346"/>
                </a:cubicBezTo>
                <a:cubicBezTo>
                  <a:pt x="1641" y="353"/>
                  <a:pt x="1624" y="351"/>
                  <a:pt x="1612" y="357"/>
                </a:cubicBezTo>
                <a:cubicBezTo>
                  <a:pt x="1612" y="358"/>
                  <a:pt x="1612" y="358"/>
                  <a:pt x="1612" y="358"/>
                </a:cubicBezTo>
                <a:cubicBezTo>
                  <a:pt x="1593" y="361"/>
                  <a:pt x="1575" y="369"/>
                  <a:pt x="1556" y="370"/>
                </a:cubicBezTo>
                <a:cubicBezTo>
                  <a:pt x="1544" y="380"/>
                  <a:pt x="1526" y="374"/>
                  <a:pt x="1515" y="384"/>
                </a:cubicBezTo>
                <a:cubicBezTo>
                  <a:pt x="1511" y="385"/>
                  <a:pt x="1505" y="386"/>
                  <a:pt x="1502" y="389"/>
                </a:cubicBezTo>
                <a:cubicBezTo>
                  <a:pt x="1489" y="393"/>
                  <a:pt x="1475" y="395"/>
                  <a:pt x="1464" y="404"/>
                </a:cubicBezTo>
                <a:cubicBezTo>
                  <a:pt x="1453" y="407"/>
                  <a:pt x="1440" y="409"/>
                  <a:pt x="1432" y="418"/>
                </a:cubicBezTo>
                <a:cubicBezTo>
                  <a:pt x="1453" y="417"/>
                  <a:pt x="1469" y="399"/>
                  <a:pt x="1491" y="397"/>
                </a:cubicBezTo>
                <a:cubicBezTo>
                  <a:pt x="1506" y="392"/>
                  <a:pt x="1506" y="392"/>
                  <a:pt x="1506" y="392"/>
                </a:cubicBezTo>
                <a:cubicBezTo>
                  <a:pt x="1495" y="399"/>
                  <a:pt x="1484" y="403"/>
                  <a:pt x="1472" y="405"/>
                </a:cubicBezTo>
                <a:cubicBezTo>
                  <a:pt x="1436" y="420"/>
                  <a:pt x="1401" y="435"/>
                  <a:pt x="1367" y="453"/>
                </a:cubicBezTo>
                <a:cubicBezTo>
                  <a:pt x="1364" y="453"/>
                  <a:pt x="1361" y="454"/>
                  <a:pt x="1359" y="456"/>
                </a:cubicBezTo>
                <a:cubicBezTo>
                  <a:pt x="1359" y="457"/>
                  <a:pt x="1359" y="457"/>
                  <a:pt x="1359" y="457"/>
                </a:cubicBezTo>
                <a:cubicBezTo>
                  <a:pt x="1369" y="457"/>
                  <a:pt x="1378" y="450"/>
                  <a:pt x="1387" y="447"/>
                </a:cubicBezTo>
                <a:cubicBezTo>
                  <a:pt x="1394" y="440"/>
                  <a:pt x="1403" y="439"/>
                  <a:pt x="1410" y="434"/>
                </a:cubicBezTo>
                <a:cubicBezTo>
                  <a:pt x="1414" y="436"/>
                  <a:pt x="1414" y="436"/>
                  <a:pt x="1414" y="436"/>
                </a:cubicBezTo>
                <a:cubicBezTo>
                  <a:pt x="1405" y="440"/>
                  <a:pt x="1395" y="445"/>
                  <a:pt x="1387" y="450"/>
                </a:cubicBezTo>
                <a:cubicBezTo>
                  <a:pt x="1384" y="451"/>
                  <a:pt x="1379" y="450"/>
                  <a:pt x="1377" y="454"/>
                </a:cubicBezTo>
                <a:cubicBezTo>
                  <a:pt x="1377" y="457"/>
                  <a:pt x="1377" y="457"/>
                  <a:pt x="1377" y="457"/>
                </a:cubicBezTo>
                <a:cubicBezTo>
                  <a:pt x="1396" y="456"/>
                  <a:pt x="1407" y="439"/>
                  <a:pt x="1425" y="435"/>
                </a:cubicBezTo>
                <a:cubicBezTo>
                  <a:pt x="1428" y="435"/>
                  <a:pt x="1429" y="433"/>
                  <a:pt x="1432" y="432"/>
                </a:cubicBezTo>
                <a:cubicBezTo>
                  <a:pt x="1432" y="433"/>
                  <a:pt x="1432" y="433"/>
                  <a:pt x="1432" y="433"/>
                </a:cubicBezTo>
                <a:cubicBezTo>
                  <a:pt x="1430" y="437"/>
                  <a:pt x="1421" y="436"/>
                  <a:pt x="1423" y="442"/>
                </a:cubicBezTo>
                <a:cubicBezTo>
                  <a:pt x="1412" y="443"/>
                  <a:pt x="1405" y="453"/>
                  <a:pt x="1394" y="455"/>
                </a:cubicBezTo>
                <a:cubicBezTo>
                  <a:pt x="1394" y="457"/>
                  <a:pt x="1394" y="457"/>
                  <a:pt x="1394" y="457"/>
                </a:cubicBezTo>
                <a:cubicBezTo>
                  <a:pt x="1390" y="456"/>
                  <a:pt x="1386" y="459"/>
                  <a:pt x="1381" y="460"/>
                </a:cubicBezTo>
                <a:cubicBezTo>
                  <a:pt x="1380" y="469"/>
                  <a:pt x="1370" y="466"/>
                  <a:pt x="1364" y="468"/>
                </a:cubicBezTo>
                <a:cubicBezTo>
                  <a:pt x="1363" y="467"/>
                  <a:pt x="1363" y="467"/>
                  <a:pt x="1363" y="467"/>
                </a:cubicBezTo>
                <a:cubicBezTo>
                  <a:pt x="1367" y="465"/>
                  <a:pt x="1370" y="463"/>
                  <a:pt x="1374" y="460"/>
                </a:cubicBezTo>
                <a:cubicBezTo>
                  <a:pt x="1372" y="458"/>
                  <a:pt x="1369" y="460"/>
                  <a:pt x="1368" y="462"/>
                </a:cubicBezTo>
                <a:cubicBezTo>
                  <a:pt x="1363" y="464"/>
                  <a:pt x="1355" y="463"/>
                  <a:pt x="1352" y="466"/>
                </a:cubicBezTo>
                <a:cubicBezTo>
                  <a:pt x="1353" y="468"/>
                  <a:pt x="1355" y="467"/>
                  <a:pt x="1356" y="467"/>
                </a:cubicBezTo>
                <a:cubicBezTo>
                  <a:pt x="1354" y="471"/>
                  <a:pt x="1343" y="471"/>
                  <a:pt x="1348" y="479"/>
                </a:cubicBezTo>
                <a:cubicBezTo>
                  <a:pt x="1337" y="483"/>
                  <a:pt x="1326" y="487"/>
                  <a:pt x="1314" y="488"/>
                </a:cubicBezTo>
                <a:cubicBezTo>
                  <a:pt x="1315" y="495"/>
                  <a:pt x="1308" y="489"/>
                  <a:pt x="1306" y="493"/>
                </a:cubicBezTo>
                <a:cubicBezTo>
                  <a:pt x="1289" y="499"/>
                  <a:pt x="1275" y="513"/>
                  <a:pt x="1259" y="519"/>
                </a:cubicBezTo>
                <a:cubicBezTo>
                  <a:pt x="1268" y="520"/>
                  <a:pt x="1276" y="512"/>
                  <a:pt x="1285" y="513"/>
                </a:cubicBezTo>
                <a:cubicBezTo>
                  <a:pt x="1299" y="504"/>
                  <a:pt x="1314" y="499"/>
                  <a:pt x="1329" y="492"/>
                </a:cubicBezTo>
                <a:cubicBezTo>
                  <a:pt x="1329" y="494"/>
                  <a:pt x="1329" y="494"/>
                  <a:pt x="1329" y="494"/>
                </a:cubicBezTo>
                <a:cubicBezTo>
                  <a:pt x="1294" y="509"/>
                  <a:pt x="1262" y="531"/>
                  <a:pt x="1225" y="539"/>
                </a:cubicBezTo>
                <a:cubicBezTo>
                  <a:pt x="1222" y="545"/>
                  <a:pt x="1214" y="545"/>
                  <a:pt x="1209" y="545"/>
                </a:cubicBezTo>
                <a:cubicBezTo>
                  <a:pt x="1196" y="548"/>
                  <a:pt x="1185" y="555"/>
                  <a:pt x="1172" y="560"/>
                </a:cubicBezTo>
                <a:cubicBezTo>
                  <a:pt x="1157" y="559"/>
                  <a:pt x="1145" y="569"/>
                  <a:pt x="1129" y="569"/>
                </a:cubicBezTo>
                <a:cubicBezTo>
                  <a:pt x="1127" y="565"/>
                  <a:pt x="1123" y="563"/>
                  <a:pt x="1118" y="564"/>
                </a:cubicBezTo>
                <a:cubicBezTo>
                  <a:pt x="1120" y="559"/>
                  <a:pt x="1120" y="559"/>
                  <a:pt x="1120" y="559"/>
                </a:cubicBezTo>
                <a:cubicBezTo>
                  <a:pt x="1115" y="563"/>
                  <a:pt x="1114" y="554"/>
                  <a:pt x="1110" y="558"/>
                </a:cubicBezTo>
                <a:cubicBezTo>
                  <a:pt x="1112" y="554"/>
                  <a:pt x="1112" y="554"/>
                  <a:pt x="1112" y="554"/>
                </a:cubicBezTo>
                <a:cubicBezTo>
                  <a:pt x="1104" y="555"/>
                  <a:pt x="1094" y="551"/>
                  <a:pt x="1088" y="554"/>
                </a:cubicBezTo>
                <a:cubicBezTo>
                  <a:pt x="1076" y="551"/>
                  <a:pt x="1076" y="551"/>
                  <a:pt x="1076" y="551"/>
                </a:cubicBezTo>
                <a:cubicBezTo>
                  <a:pt x="1077" y="550"/>
                  <a:pt x="1079" y="552"/>
                  <a:pt x="1080" y="549"/>
                </a:cubicBezTo>
                <a:cubicBezTo>
                  <a:pt x="1076" y="545"/>
                  <a:pt x="1074" y="552"/>
                  <a:pt x="1070" y="549"/>
                </a:cubicBezTo>
                <a:cubicBezTo>
                  <a:pt x="1071" y="545"/>
                  <a:pt x="1071" y="545"/>
                  <a:pt x="1071" y="545"/>
                </a:cubicBezTo>
                <a:cubicBezTo>
                  <a:pt x="1062" y="550"/>
                  <a:pt x="1056" y="539"/>
                  <a:pt x="1051" y="533"/>
                </a:cubicBezTo>
                <a:cubicBezTo>
                  <a:pt x="1052" y="532"/>
                  <a:pt x="1052" y="532"/>
                  <a:pt x="1052" y="532"/>
                </a:cubicBezTo>
                <a:cubicBezTo>
                  <a:pt x="1046" y="529"/>
                  <a:pt x="1051" y="525"/>
                  <a:pt x="1046" y="519"/>
                </a:cubicBezTo>
                <a:cubicBezTo>
                  <a:pt x="1048" y="513"/>
                  <a:pt x="1053" y="521"/>
                  <a:pt x="1056" y="516"/>
                </a:cubicBezTo>
                <a:cubicBezTo>
                  <a:pt x="1052" y="508"/>
                  <a:pt x="1038" y="508"/>
                  <a:pt x="1039" y="496"/>
                </a:cubicBezTo>
                <a:cubicBezTo>
                  <a:pt x="1040" y="495"/>
                  <a:pt x="1042" y="494"/>
                  <a:pt x="1042" y="492"/>
                </a:cubicBezTo>
                <a:cubicBezTo>
                  <a:pt x="1036" y="491"/>
                  <a:pt x="1029" y="493"/>
                  <a:pt x="1026" y="485"/>
                </a:cubicBezTo>
                <a:cubicBezTo>
                  <a:pt x="1025" y="479"/>
                  <a:pt x="1025" y="479"/>
                  <a:pt x="1025" y="479"/>
                </a:cubicBezTo>
                <a:cubicBezTo>
                  <a:pt x="1023" y="477"/>
                  <a:pt x="1019" y="478"/>
                  <a:pt x="1018" y="481"/>
                </a:cubicBezTo>
                <a:cubicBezTo>
                  <a:pt x="1012" y="479"/>
                  <a:pt x="1004" y="485"/>
                  <a:pt x="996" y="486"/>
                </a:cubicBezTo>
                <a:cubicBezTo>
                  <a:pt x="1002" y="478"/>
                  <a:pt x="1014" y="478"/>
                  <a:pt x="1023" y="474"/>
                </a:cubicBezTo>
                <a:cubicBezTo>
                  <a:pt x="1025" y="472"/>
                  <a:pt x="1024" y="470"/>
                  <a:pt x="1024" y="468"/>
                </a:cubicBezTo>
                <a:cubicBezTo>
                  <a:pt x="1021" y="463"/>
                  <a:pt x="1016" y="468"/>
                  <a:pt x="1014" y="463"/>
                </a:cubicBezTo>
                <a:cubicBezTo>
                  <a:pt x="996" y="467"/>
                  <a:pt x="980" y="477"/>
                  <a:pt x="962" y="480"/>
                </a:cubicBezTo>
                <a:cubicBezTo>
                  <a:pt x="955" y="485"/>
                  <a:pt x="955" y="485"/>
                  <a:pt x="955" y="485"/>
                </a:cubicBezTo>
                <a:cubicBezTo>
                  <a:pt x="960" y="495"/>
                  <a:pt x="965" y="479"/>
                  <a:pt x="971" y="485"/>
                </a:cubicBezTo>
                <a:cubicBezTo>
                  <a:pt x="976" y="482"/>
                  <a:pt x="984" y="483"/>
                  <a:pt x="989" y="479"/>
                </a:cubicBezTo>
                <a:cubicBezTo>
                  <a:pt x="983" y="487"/>
                  <a:pt x="970" y="490"/>
                  <a:pt x="960" y="495"/>
                </a:cubicBezTo>
                <a:cubicBezTo>
                  <a:pt x="971" y="494"/>
                  <a:pt x="982" y="485"/>
                  <a:pt x="994" y="487"/>
                </a:cubicBezTo>
                <a:cubicBezTo>
                  <a:pt x="962" y="499"/>
                  <a:pt x="962" y="499"/>
                  <a:pt x="962" y="499"/>
                </a:cubicBezTo>
                <a:cubicBezTo>
                  <a:pt x="966" y="500"/>
                  <a:pt x="966" y="500"/>
                  <a:pt x="966" y="500"/>
                </a:cubicBezTo>
                <a:cubicBezTo>
                  <a:pt x="963" y="501"/>
                  <a:pt x="960" y="503"/>
                  <a:pt x="956" y="503"/>
                </a:cubicBezTo>
                <a:cubicBezTo>
                  <a:pt x="962" y="500"/>
                  <a:pt x="962" y="500"/>
                  <a:pt x="962" y="500"/>
                </a:cubicBezTo>
                <a:cubicBezTo>
                  <a:pt x="947" y="497"/>
                  <a:pt x="936" y="511"/>
                  <a:pt x="920" y="511"/>
                </a:cubicBezTo>
                <a:cubicBezTo>
                  <a:pt x="907" y="516"/>
                  <a:pt x="887" y="515"/>
                  <a:pt x="876" y="527"/>
                </a:cubicBezTo>
                <a:cubicBezTo>
                  <a:pt x="874" y="525"/>
                  <a:pt x="870" y="531"/>
                  <a:pt x="865" y="530"/>
                </a:cubicBezTo>
                <a:cubicBezTo>
                  <a:pt x="850" y="536"/>
                  <a:pt x="836" y="531"/>
                  <a:pt x="822" y="539"/>
                </a:cubicBezTo>
                <a:cubicBezTo>
                  <a:pt x="824" y="535"/>
                  <a:pt x="824" y="535"/>
                  <a:pt x="824" y="535"/>
                </a:cubicBezTo>
                <a:cubicBezTo>
                  <a:pt x="812" y="534"/>
                  <a:pt x="812" y="534"/>
                  <a:pt x="812" y="534"/>
                </a:cubicBezTo>
                <a:cubicBezTo>
                  <a:pt x="814" y="530"/>
                  <a:pt x="814" y="530"/>
                  <a:pt x="814" y="530"/>
                </a:cubicBezTo>
                <a:cubicBezTo>
                  <a:pt x="806" y="529"/>
                  <a:pt x="799" y="531"/>
                  <a:pt x="793" y="531"/>
                </a:cubicBezTo>
                <a:cubicBezTo>
                  <a:pt x="803" y="527"/>
                  <a:pt x="803" y="527"/>
                  <a:pt x="803" y="527"/>
                </a:cubicBezTo>
                <a:cubicBezTo>
                  <a:pt x="795" y="527"/>
                  <a:pt x="795" y="527"/>
                  <a:pt x="795" y="527"/>
                </a:cubicBezTo>
                <a:cubicBezTo>
                  <a:pt x="797" y="526"/>
                  <a:pt x="800" y="525"/>
                  <a:pt x="802" y="523"/>
                </a:cubicBezTo>
                <a:cubicBezTo>
                  <a:pt x="798" y="522"/>
                  <a:pt x="792" y="522"/>
                  <a:pt x="788" y="526"/>
                </a:cubicBezTo>
                <a:cubicBezTo>
                  <a:pt x="786" y="527"/>
                  <a:pt x="786" y="531"/>
                  <a:pt x="783" y="528"/>
                </a:cubicBezTo>
                <a:cubicBezTo>
                  <a:pt x="781" y="526"/>
                  <a:pt x="781" y="526"/>
                  <a:pt x="781" y="526"/>
                </a:cubicBezTo>
                <a:cubicBezTo>
                  <a:pt x="782" y="525"/>
                  <a:pt x="782" y="527"/>
                  <a:pt x="784" y="527"/>
                </a:cubicBezTo>
                <a:cubicBezTo>
                  <a:pt x="786" y="525"/>
                  <a:pt x="786" y="525"/>
                  <a:pt x="786" y="525"/>
                </a:cubicBezTo>
                <a:cubicBezTo>
                  <a:pt x="780" y="521"/>
                  <a:pt x="771" y="523"/>
                  <a:pt x="768" y="517"/>
                </a:cubicBezTo>
                <a:cubicBezTo>
                  <a:pt x="768" y="515"/>
                  <a:pt x="770" y="515"/>
                  <a:pt x="772" y="516"/>
                </a:cubicBezTo>
                <a:cubicBezTo>
                  <a:pt x="773" y="514"/>
                  <a:pt x="771" y="511"/>
                  <a:pt x="768" y="511"/>
                </a:cubicBezTo>
                <a:cubicBezTo>
                  <a:pt x="759" y="516"/>
                  <a:pt x="756" y="504"/>
                  <a:pt x="747" y="503"/>
                </a:cubicBezTo>
                <a:cubicBezTo>
                  <a:pt x="742" y="497"/>
                  <a:pt x="743" y="489"/>
                  <a:pt x="745" y="482"/>
                </a:cubicBezTo>
                <a:cubicBezTo>
                  <a:pt x="740" y="480"/>
                  <a:pt x="736" y="480"/>
                  <a:pt x="734" y="474"/>
                </a:cubicBezTo>
                <a:cubicBezTo>
                  <a:pt x="732" y="464"/>
                  <a:pt x="739" y="459"/>
                  <a:pt x="746" y="453"/>
                </a:cubicBezTo>
                <a:cubicBezTo>
                  <a:pt x="738" y="453"/>
                  <a:pt x="738" y="453"/>
                  <a:pt x="738" y="453"/>
                </a:cubicBezTo>
                <a:cubicBezTo>
                  <a:pt x="748" y="449"/>
                  <a:pt x="748" y="449"/>
                  <a:pt x="748" y="449"/>
                </a:cubicBezTo>
                <a:cubicBezTo>
                  <a:pt x="748" y="447"/>
                  <a:pt x="748" y="447"/>
                  <a:pt x="748" y="447"/>
                </a:cubicBezTo>
                <a:cubicBezTo>
                  <a:pt x="750" y="446"/>
                  <a:pt x="751" y="445"/>
                  <a:pt x="752" y="443"/>
                </a:cubicBezTo>
                <a:cubicBezTo>
                  <a:pt x="748" y="442"/>
                  <a:pt x="745" y="441"/>
                  <a:pt x="742" y="439"/>
                </a:cubicBezTo>
                <a:cubicBezTo>
                  <a:pt x="744" y="434"/>
                  <a:pt x="744" y="434"/>
                  <a:pt x="744" y="434"/>
                </a:cubicBezTo>
                <a:cubicBezTo>
                  <a:pt x="740" y="435"/>
                  <a:pt x="738" y="427"/>
                  <a:pt x="733" y="433"/>
                </a:cubicBezTo>
                <a:cubicBezTo>
                  <a:pt x="731" y="427"/>
                  <a:pt x="727" y="432"/>
                  <a:pt x="724" y="433"/>
                </a:cubicBezTo>
                <a:cubicBezTo>
                  <a:pt x="721" y="430"/>
                  <a:pt x="724" y="428"/>
                  <a:pt x="726" y="426"/>
                </a:cubicBezTo>
                <a:cubicBezTo>
                  <a:pt x="715" y="423"/>
                  <a:pt x="704" y="426"/>
                  <a:pt x="699" y="412"/>
                </a:cubicBezTo>
                <a:cubicBezTo>
                  <a:pt x="697" y="411"/>
                  <a:pt x="696" y="413"/>
                  <a:pt x="694" y="414"/>
                </a:cubicBezTo>
                <a:cubicBezTo>
                  <a:pt x="694" y="418"/>
                  <a:pt x="698" y="413"/>
                  <a:pt x="698" y="415"/>
                </a:cubicBezTo>
                <a:cubicBezTo>
                  <a:pt x="674" y="421"/>
                  <a:pt x="655" y="437"/>
                  <a:pt x="630" y="442"/>
                </a:cubicBezTo>
                <a:cubicBezTo>
                  <a:pt x="594" y="458"/>
                  <a:pt x="555" y="471"/>
                  <a:pt x="521" y="491"/>
                </a:cubicBezTo>
                <a:cubicBezTo>
                  <a:pt x="511" y="494"/>
                  <a:pt x="500" y="497"/>
                  <a:pt x="494" y="504"/>
                </a:cubicBezTo>
                <a:cubicBezTo>
                  <a:pt x="493" y="508"/>
                  <a:pt x="488" y="507"/>
                  <a:pt x="485" y="508"/>
                </a:cubicBezTo>
                <a:cubicBezTo>
                  <a:pt x="487" y="505"/>
                  <a:pt x="478" y="507"/>
                  <a:pt x="478" y="510"/>
                </a:cubicBezTo>
                <a:cubicBezTo>
                  <a:pt x="471" y="510"/>
                  <a:pt x="464" y="511"/>
                  <a:pt x="459" y="515"/>
                </a:cubicBezTo>
                <a:cubicBezTo>
                  <a:pt x="459" y="509"/>
                  <a:pt x="459" y="509"/>
                  <a:pt x="459" y="509"/>
                </a:cubicBezTo>
                <a:cubicBezTo>
                  <a:pt x="457" y="509"/>
                  <a:pt x="456" y="509"/>
                  <a:pt x="455" y="507"/>
                </a:cubicBezTo>
                <a:cubicBezTo>
                  <a:pt x="455" y="507"/>
                  <a:pt x="454" y="505"/>
                  <a:pt x="456" y="505"/>
                </a:cubicBezTo>
                <a:cubicBezTo>
                  <a:pt x="451" y="505"/>
                  <a:pt x="444" y="512"/>
                  <a:pt x="441" y="506"/>
                </a:cubicBezTo>
                <a:cubicBezTo>
                  <a:pt x="431" y="509"/>
                  <a:pt x="421" y="509"/>
                  <a:pt x="410" y="505"/>
                </a:cubicBezTo>
                <a:cubicBezTo>
                  <a:pt x="414" y="502"/>
                  <a:pt x="414" y="502"/>
                  <a:pt x="414" y="502"/>
                </a:cubicBezTo>
                <a:cubicBezTo>
                  <a:pt x="408" y="496"/>
                  <a:pt x="404" y="491"/>
                  <a:pt x="396" y="492"/>
                </a:cubicBezTo>
                <a:cubicBezTo>
                  <a:pt x="397" y="489"/>
                  <a:pt x="397" y="489"/>
                  <a:pt x="397" y="489"/>
                </a:cubicBezTo>
                <a:cubicBezTo>
                  <a:pt x="393" y="485"/>
                  <a:pt x="388" y="490"/>
                  <a:pt x="384" y="484"/>
                </a:cubicBezTo>
                <a:cubicBezTo>
                  <a:pt x="387" y="482"/>
                  <a:pt x="387" y="482"/>
                  <a:pt x="387" y="482"/>
                </a:cubicBezTo>
                <a:cubicBezTo>
                  <a:pt x="382" y="472"/>
                  <a:pt x="369" y="472"/>
                  <a:pt x="364" y="461"/>
                </a:cubicBezTo>
                <a:cubicBezTo>
                  <a:pt x="366" y="457"/>
                  <a:pt x="376" y="462"/>
                  <a:pt x="373" y="454"/>
                </a:cubicBezTo>
                <a:cubicBezTo>
                  <a:pt x="370" y="450"/>
                  <a:pt x="364" y="451"/>
                  <a:pt x="362" y="447"/>
                </a:cubicBezTo>
                <a:cubicBezTo>
                  <a:pt x="362" y="446"/>
                  <a:pt x="364" y="445"/>
                  <a:pt x="364" y="444"/>
                </a:cubicBezTo>
                <a:cubicBezTo>
                  <a:pt x="359" y="442"/>
                  <a:pt x="362" y="439"/>
                  <a:pt x="360" y="435"/>
                </a:cubicBezTo>
                <a:cubicBezTo>
                  <a:pt x="358" y="430"/>
                  <a:pt x="352" y="426"/>
                  <a:pt x="351" y="420"/>
                </a:cubicBezTo>
                <a:cubicBezTo>
                  <a:pt x="349" y="415"/>
                  <a:pt x="343" y="418"/>
                  <a:pt x="340" y="415"/>
                </a:cubicBezTo>
                <a:cubicBezTo>
                  <a:pt x="335" y="411"/>
                  <a:pt x="332" y="404"/>
                  <a:pt x="330" y="401"/>
                </a:cubicBezTo>
                <a:cubicBezTo>
                  <a:pt x="322" y="389"/>
                  <a:pt x="314" y="375"/>
                  <a:pt x="308" y="362"/>
                </a:cubicBezTo>
                <a:cubicBezTo>
                  <a:pt x="303" y="365"/>
                  <a:pt x="296" y="363"/>
                  <a:pt x="294" y="369"/>
                </a:cubicBezTo>
                <a:cubicBezTo>
                  <a:pt x="287" y="369"/>
                  <a:pt x="279" y="374"/>
                  <a:pt x="274" y="378"/>
                </a:cubicBezTo>
                <a:cubicBezTo>
                  <a:pt x="269" y="380"/>
                  <a:pt x="264" y="387"/>
                  <a:pt x="258" y="386"/>
                </a:cubicBezTo>
                <a:cubicBezTo>
                  <a:pt x="244" y="398"/>
                  <a:pt x="226" y="403"/>
                  <a:pt x="210" y="414"/>
                </a:cubicBezTo>
                <a:cubicBezTo>
                  <a:pt x="206" y="414"/>
                  <a:pt x="200" y="412"/>
                  <a:pt x="196" y="415"/>
                </a:cubicBezTo>
                <a:cubicBezTo>
                  <a:pt x="196" y="411"/>
                  <a:pt x="196" y="411"/>
                  <a:pt x="196" y="411"/>
                </a:cubicBezTo>
                <a:cubicBezTo>
                  <a:pt x="186" y="411"/>
                  <a:pt x="176" y="419"/>
                  <a:pt x="168" y="414"/>
                </a:cubicBezTo>
                <a:cubicBezTo>
                  <a:pt x="165" y="405"/>
                  <a:pt x="157" y="401"/>
                  <a:pt x="152" y="395"/>
                </a:cubicBezTo>
                <a:cubicBezTo>
                  <a:pt x="148" y="399"/>
                  <a:pt x="143" y="397"/>
                  <a:pt x="140" y="395"/>
                </a:cubicBezTo>
                <a:cubicBezTo>
                  <a:pt x="139" y="389"/>
                  <a:pt x="128" y="386"/>
                  <a:pt x="133" y="380"/>
                </a:cubicBezTo>
                <a:cubicBezTo>
                  <a:pt x="130" y="379"/>
                  <a:pt x="126" y="377"/>
                  <a:pt x="125" y="373"/>
                </a:cubicBezTo>
                <a:cubicBezTo>
                  <a:pt x="130" y="365"/>
                  <a:pt x="123" y="361"/>
                  <a:pt x="116" y="359"/>
                </a:cubicBezTo>
                <a:cubicBezTo>
                  <a:pt x="114" y="360"/>
                  <a:pt x="113" y="358"/>
                  <a:pt x="112" y="357"/>
                </a:cubicBezTo>
                <a:cubicBezTo>
                  <a:pt x="115" y="350"/>
                  <a:pt x="127" y="355"/>
                  <a:pt x="129" y="346"/>
                </a:cubicBezTo>
                <a:cubicBezTo>
                  <a:pt x="134" y="343"/>
                  <a:pt x="139" y="338"/>
                  <a:pt x="142" y="333"/>
                </a:cubicBezTo>
                <a:cubicBezTo>
                  <a:pt x="136" y="331"/>
                  <a:pt x="130" y="343"/>
                  <a:pt x="123" y="336"/>
                </a:cubicBezTo>
                <a:cubicBezTo>
                  <a:pt x="122" y="332"/>
                  <a:pt x="117" y="331"/>
                  <a:pt x="114" y="330"/>
                </a:cubicBezTo>
                <a:cubicBezTo>
                  <a:pt x="113" y="329"/>
                  <a:pt x="110" y="327"/>
                  <a:pt x="107" y="327"/>
                </a:cubicBezTo>
                <a:cubicBezTo>
                  <a:pt x="113" y="325"/>
                  <a:pt x="116" y="316"/>
                  <a:pt x="123" y="316"/>
                </a:cubicBezTo>
                <a:cubicBezTo>
                  <a:pt x="122" y="313"/>
                  <a:pt x="122" y="308"/>
                  <a:pt x="126" y="306"/>
                </a:cubicBezTo>
                <a:cubicBezTo>
                  <a:pt x="120" y="306"/>
                  <a:pt x="115" y="313"/>
                  <a:pt x="109" y="314"/>
                </a:cubicBezTo>
                <a:cubicBezTo>
                  <a:pt x="104" y="320"/>
                  <a:pt x="104" y="320"/>
                  <a:pt x="104" y="320"/>
                </a:cubicBezTo>
                <a:cubicBezTo>
                  <a:pt x="100" y="320"/>
                  <a:pt x="100" y="316"/>
                  <a:pt x="97" y="314"/>
                </a:cubicBezTo>
                <a:cubicBezTo>
                  <a:pt x="96" y="309"/>
                  <a:pt x="102" y="310"/>
                  <a:pt x="104" y="307"/>
                </a:cubicBezTo>
                <a:cubicBezTo>
                  <a:pt x="108" y="311"/>
                  <a:pt x="112" y="306"/>
                  <a:pt x="115" y="304"/>
                </a:cubicBezTo>
                <a:cubicBezTo>
                  <a:pt x="116" y="303"/>
                  <a:pt x="116" y="303"/>
                  <a:pt x="116" y="303"/>
                </a:cubicBezTo>
                <a:cubicBezTo>
                  <a:pt x="112" y="303"/>
                  <a:pt x="108" y="303"/>
                  <a:pt x="108" y="299"/>
                </a:cubicBezTo>
                <a:cubicBezTo>
                  <a:pt x="114" y="295"/>
                  <a:pt x="122" y="290"/>
                  <a:pt x="127" y="285"/>
                </a:cubicBezTo>
                <a:cubicBezTo>
                  <a:pt x="130" y="282"/>
                  <a:pt x="123" y="284"/>
                  <a:pt x="126" y="281"/>
                </a:cubicBezTo>
                <a:cubicBezTo>
                  <a:pt x="126" y="279"/>
                  <a:pt x="124" y="281"/>
                  <a:pt x="123" y="281"/>
                </a:cubicBezTo>
                <a:cubicBezTo>
                  <a:pt x="123" y="284"/>
                  <a:pt x="123" y="284"/>
                  <a:pt x="123" y="284"/>
                </a:cubicBezTo>
                <a:cubicBezTo>
                  <a:pt x="120" y="282"/>
                  <a:pt x="120" y="282"/>
                  <a:pt x="120" y="282"/>
                </a:cubicBezTo>
                <a:cubicBezTo>
                  <a:pt x="121" y="281"/>
                  <a:pt x="121" y="281"/>
                  <a:pt x="121" y="281"/>
                </a:cubicBezTo>
                <a:cubicBezTo>
                  <a:pt x="114" y="279"/>
                  <a:pt x="120" y="291"/>
                  <a:pt x="112" y="289"/>
                </a:cubicBezTo>
                <a:cubicBezTo>
                  <a:pt x="112" y="287"/>
                  <a:pt x="111" y="283"/>
                  <a:pt x="108" y="282"/>
                </a:cubicBezTo>
                <a:cubicBezTo>
                  <a:pt x="100" y="287"/>
                  <a:pt x="98" y="278"/>
                  <a:pt x="94" y="274"/>
                </a:cubicBezTo>
                <a:cubicBezTo>
                  <a:pt x="91" y="271"/>
                  <a:pt x="94" y="271"/>
                  <a:pt x="95" y="267"/>
                </a:cubicBezTo>
                <a:cubicBezTo>
                  <a:pt x="96" y="259"/>
                  <a:pt x="88" y="266"/>
                  <a:pt x="92" y="261"/>
                </a:cubicBezTo>
                <a:cubicBezTo>
                  <a:pt x="87" y="261"/>
                  <a:pt x="82" y="266"/>
                  <a:pt x="78" y="267"/>
                </a:cubicBezTo>
                <a:cubicBezTo>
                  <a:pt x="76" y="269"/>
                  <a:pt x="70" y="271"/>
                  <a:pt x="69" y="275"/>
                </a:cubicBezTo>
                <a:cubicBezTo>
                  <a:pt x="72" y="275"/>
                  <a:pt x="72" y="275"/>
                  <a:pt x="72" y="275"/>
                </a:cubicBezTo>
                <a:cubicBezTo>
                  <a:pt x="69" y="278"/>
                  <a:pt x="64" y="281"/>
                  <a:pt x="63" y="286"/>
                </a:cubicBezTo>
                <a:cubicBezTo>
                  <a:pt x="60" y="288"/>
                  <a:pt x="56" y="283"/>
                  <a:pt x="54" y="281"/>
                </a:cubicBezTo>
                <a:cubicBezTo>
                  <a:pt x="55" y="276"/>
                  <a:pt x="54" y="276"/>
                  <a:pt x="51" y="273"/>
                </a:cubicBezTo>
                <a:cubicBezTo>
                  <a:pt x="64" y="258"/>
                  <a:pt x="83" y="250"/>
                  <a:pt x="96" y="234"/>
                </a:cubicBezTo>
                <a:cubicBezTo>
                  <a:pt x="90" y="234"/>
                  <a:pt x="88" y="221"/>
                  <a:pt x="80" y="226"/>
                </a:cubicBezTo>
                <a:cubicBezTo>
                  <a:pt x="80" y="222"/>
                  <a:pt x="84" y="215"/>
                  <a:pt x="76" y="213"/>
                </a:cubicBezTo>
                <a:cubicBezTo>
                  <a:pt x="70" y="213"/>
                  <a:pt x="64" y="215"/>
                  <a:pt x="61" y="208"/>
                </a:cubicBezTo>
                <a:cubicBezTo>
                  <a:pt x="60" y="206"/>
                  <a:pt x="62" y="205"/>
                  <a:pt x="63" y="204"/>
                </a:cubicBezTo>
                <a:cubicBezTo>
                  <a:pt x="58" y="199"/>
                  <a:pt x="53" y="198"/>
                  <a:pt x="52" y="191"/>
                </a:cubicBezTo>
                <a:cubicBezTo>
                  <a:pt x="50" y="185"/>
                  <a:pt x="46" y="190"/>
                  <a:pt x="44" y="191"/>
                </a:cubicBezTo>
                <a:cubicBezTo>
                  <a:pt x="41" y="191"/>
                  <a:pt x="42" y="188"/>
                  <a:pt x="41" y="187"/>
                </a:cubicBezTo>
                <a:cubicBezTo>
                  <a:pt x="44" y="182"/>
                  <a:pt x="44" y="182"/>
                  <a:pt x="44" y="182"/>
                </a:cubicBezTo>
                <a:cubicBezTo>
                  <a:pt x="38" y="183"/>
                  <a:pt x="37" y="172"/>
                  <a:pt x="30" y="178"/>
                </a:cubicBezTo>
                <a:cubicBezTo>
                  <a:pt x="28" y="179"/>
                  <a:pt x="26" y="178"/>
                  <a:pt x="24" y="176"/>
                </a:cubicBezTo>
                <a:cubicBezTo>
                  <a:pt x="20" y="178"/>
                  <a:pt x="14" y="179"/>
                  <a:pt x="8" y="177"/>
                </a:cubicBezTo>
                <a:cubicBezTo>
                  <a:pt x="0" y="166"/>
                  <a:pt x="0" y="166"/>
                  <a:pt x="0" y="166"/>
                </a:cubicBezTo>
                <a:cubicBezTo>
                  <a:pt x="3" y="160"/>
                  <a:pt x="18" y="162"/>
                  <a:pt x="14" y="151"/>
                </a:cubicBezTo>
                <a:cubicBezTo>
                  <a:pt x="118" y="90"/>
                  <a:pt x="221" y="26"/>
                  <a:pt x="338" y="0"/>
                </a:cubicBezTo>
                <a:cubicBezTo>
                  <a:pt x="347" y="1"/>
                  <a:pt x="359" y="0"/>
                  <a:pt x="369" y="1"/>
                </a:cubicBezTo>
                <a:close/>
              </a:path>
            </a:pathLst>
          </a:custGeom>
          <a:blipFill>
            <a:blip r:embed="rId3"/>
            <a:stretch>
              <a:fillRect/>
            </a:stretch>
          </a:bli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 name="矩形 4"/>
          <p:cNvSpPr/>
          <p:nvPr/>
        </p:nvSpPr>
        <p:spPr>
          <a:xfrm>
            <a:off x="2310094" y="3579862"/>
            <a:ext cx="4523813" cy="461665"/>
          </a:xfrm>
          <a:prstGeom prst="rect">
            <a:avLst/>
          </a:prstGeom>
        </p:spPr>
        <p:txBody>
          <a:bodyPr wrap="square">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添加标题内容</a:t>
            </a:r>
          </a:p>
        </p:txBody>
      </p:sp>
      <p:sp>
        <p:nvSpPr>
          <p:cNvPr id="6" name="矩形 5"/>
          <p:cNvSpPr/>
          <p:nvPr/>
        </p:nvSpPr>
        <p:spPr>
          <a:xfrm>
            <a:off x="1283007" y="3948051"/>
            <a:ext cx="6577987" cy="423899"/>
          </a:xfrm>
          <a:prstGeom prst="rect">
            <a:avLst/>
          </a:prstGeom>
        </p:spPr>
        <p:txBody>
          <a:bodyPr wrap="square">
            <a:spAutoFit/>
          </a:bodyPr>
          <a:lstStyle/>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Your content to play here, or through your copy, paste in this box, and select only the text. Your content to play </a:t>
            </a:r>
            <a:endParaRPr lang="en-US" altLang="zh-CN" sz="680" dirty="0">
              <a:solidFill>
                <a:schemeClr val="tx1">
                  <a:lumMod val="65000"/>
                  <a:lumOff val="35000"/>
                </a:schemeClr>
              </a:solidFill>
              <a:latin typeface="Adobe Myungjo Std M" panose="02020600000000000000" pitchFamily="18" charset="-128"/>
              <a:ea typeface="方正明尚简体" panose="02000000000000000000" pitchFamily="2" charset="-122"/>
            </a:endParaRPr>
          </a:p>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here, or through your copy, paste in this box, and select only the text. Your content to play here, or through your copy, paste in this box, and select only the text. </a:t>
            </a:r>
          </a:p>
        </p:txBody>
      </p:sp>
    </p:spTree>
    <p:extLst>
      <p:ext uri="{BB962C8B-B14F-4D97-AF65-F5344CB8AC3E}">
        <p14:creationId xmlns:p14="http://schemas.microsoft.com/office/powerpoint/2010/main" val="52184484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cxnSp>
        <p:nvCxnSpPr>
          <p:cNvPr id="39" name="直接连接符 38"/>
          <p:cNvCxnSpPr/>
          <p:nvPr/>
        </p:nvCxnSpPr>
        <p:spPr>
          <a:xfrm flipH="1">
            <a:off x="629951" y="1404423"/>
            <a:ext cx="15274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29951" y="1404423"/>
            <a:ext cx="0" cy="142355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29952" y="2827977"/>
            <a:ext cx="112221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37893" y="2827977"/>
            <a:ext cx="112221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45835" y="2827977"/>
            <a:ext cx="112221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253778" y="2827977"/>
            <a:ext cx="112221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638811" y="2827977"/>
            <a:ext cx="18752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986585" y="4251531"/>
            <a:ext cx="15274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514049" y="2827977"/>
            <a:ext cx="0" cy="142355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752168" y="2827977"/>
            <a:ext cx="0" cy="4468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960110" y="2381167"/>
            <a:ext cx="0" cy="4468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68054" y="2827977"/>
            <a:ext cx="0" cy="4468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75996" y="2381167"/>
            <a:ext cx="0" cy="4468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178194" y="1203598"/>
            <a:ext cx="3065318" cy="410625"/>
          </a:xfrm>
          <a:prstGeom prst="rect">
            <a:avLst/>
          </a:prstGeom>
          <a:noFill/>
        </p:spPr>
        <p:txBody>
          <a:bodyPr wrap="square" rtlCol="0">
            <a:spAutoFit/>
          </a:bodyPr>
          <a:lstStyle/>
          <a:p>
            <a:pP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
        <p:nvSpPr>
          <p:cNvPr id="53" name="文本框 52"/>
          <p:cNvSpPr txBox="1"/>
          <p:nvPr/>
        </p:nvSpPr>
        <p:spPr>
          <a:xfrm>
            <a:off x="4308328" y="4050707"/>
            <a:ext cx="2678257" cy="424732"/>
          </a:xfrm>
          <a:prstGeom prst="rect">
            <a:avLst/>
          </a:prstGeom>
          <a:noFill/>
        </p:spPr>
        <p:txBody>
          <a:bodyPr wrap="square" rtlCol="0">
            <a:spAutoFit/>
          </a:bodyPr>
          <a:lstStyle/>
          <a:p>
            <a:pPr algn="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
        <p:nvSpPr>
          <p:cNvPr id="54" name="椭圆 53"/>
          <p:cNvSpPr/>
          <p:nvPr/>
        </p:nvSpPr>
        <p:spPr>
          <a:xfrm>
            <a:off x="1619684" y="3274786"/>
            <a:ext cx="264968" cy="264968"/>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solidFill>
                <a:latin typeface="+mn-ea"/>
                <a:sym typeface="微软雅黑" panose="020B0503020204020204" pitchFamily="34" charset="-122"/>
              </a:rPr>
              <a:t>A</a:t>
            </a:r>
            <a:endParaRPr lang="zh-CN" altLang="en-US" sz="1400" dirty="0">
              <a:solidFill>
                <a:schemeClr val="bg2"/>
              </a:solidFill>
              <a:latin typeface="+mn-ea"/>
              <a:sym typeface="微软雅黑" panose="020B0503020204020204" pitchFamily="34" charset="-122"/>
            </a:endParaRPr>
          </a:p>
        </p:txBody>
      </p:sp>
      <p:sp>
        <p:nvSpPr>
          <p:cNvPr id="55" name="椭圆 54"/>
          <p:cNvSpPr/>
          <p:nvPr/>
        </p:nvSpPr>
        <p:spPr>
          <a:xfrm>
            <a:off x="4035569" y="3274786"/>
            <a:ext cx="264968" cy="264968"/>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solidFill>
                <a:latin typeface="+mn-ea"/>
                <a:sym typeface="微软雅黑" panose="020B0503020204020204" pitchFamily="34" charset="-122"/>
              </a:rPr>
              <a:t>C</a:t>
            </a:r>
            <a:endParaRPr lang="zh-CN" altLang="en-US" sz="1400" dirty="0">
              <a:solidFill>
                <a:schemeClr val="bg2"/>
              </a:solidFill>
              <a:latin typeface="+mn-ea"/>
              <a:sym typeface="微软雅黑" panose="020B0503020204020204" pitchFamily="34" charset="-122"/>
            </a:endParaRPr>
          </a:p>
        </p:txBody>
      </p:sp>
      <p:sp>
        <p:nvSpPr>
          <p:cNvPr id="56" name="椭圆 55"/>
          <p:cNvSpPr/>
          <p:nvPr/>
        </p:nvSpPr>
        <p:spPr>
          <a:xfrm>
            <a:off x="2827626" y="2102306"/>
            <a:ext cx="264968" cy="264968"/>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solidFill>
                <a:latin typeface="+mn-ea"/>
                <a:sym typeface="微软雅黑" panose="020B0503020204020204" pitchFamily="34" charset="-122"/>
              </a:rPr>
              <a:t>B</a:t>
            </a:r>
            <a:endParaRPr lang="zh-CN" altLang="en-US" sz="1400" dirty="0">
              <a:solidFill>
                <a:schemeClr val="bg2"/>
              </a:solidFill>
              <a:latin typeface="+mn-ea"/>
              <a:sym typeface="微软雅黑" panose="020B0503020204020204" pitchFamily="34" charset="-122"/>
            </a:endParaRPr>
          </a:p>
        </p:txBody>
      </p:sp>
      <p:sp>
        <p:nvSpPr>
          <p:cNvPr id="57" name="椭圆 56"/>
          <p:cNvSpPr/>
          <p:nvPr/>
        </p:nvSpPr>
        <p:spPr>
          <a:xfrm>
            <a:off x="5243512" y="2102306"/>
            <a:ext cx="264968" cy="264968"/>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solidFill>
                <a:latin typeface="+mn-ea"/>
                <a:sym typeface="微软雅黑" panose="020B0503020204020204" pitchFamily="34" charset="-122"/>
              </a:rPr>
              <a:t>D</a:t>
            </a:r>
            <a:endParaRPr lang="zh-CN" altLang="en-US" sz="1400" dirty="0">
              <a:solidFill>
                <a:schemeClr val="bg2"/>
              </a:solidFill>
              <a:latin typeface="+mn-ea"/>
              <a:sym typeface="微软雅黑" panose="020B0503020204020204" pitchFamily="34" charset="-122"/>
            </a:endParaRPr>
          </a:p>
        </p:txBody>
      </p:sp>
      <p:sp>
        <p:nvSpPr>
          <p:cNvPr id="58" name="文本框 57"/>
          <p:cNvSpPr txBox="1"/>
          <p:nvPr/>
        </p:nvSpPr>
        <p:spPr>
          <a:xfrm>
            <a:off x="1905435" y="3110053"/>
            <a:ext cx="1787642" cy="590931"/>
          </a:xfrm>
          <a:prstGeom prst="rect">
            <a:avLst/>
          </a:prstGeom>
          <a:noFill/>
        </p:spPr>
        <p:txBody>
          <a:bodyPr wrap="square" rtlCol="0">
            <a:spAutoFit/>
          </a:bodyPr>
          <a:lstStyle/>
          <a:p>
            <a:pP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
        <p:nvSpPr>
          <p:cNvPr id="59" name="文本框 58"/>
          <p:cNvSpPr txBox="1"/>
          <p:nvPr/>
        </p:nvSpPr>
        <p:spPr>
          <a:xfrm>
            <a:off x="4302726" y="3110053"/>
            <a:ext cx="1787642" cy="590931"/>
          </a:xfrm>
          <a:prstGeom prst="rect">
            <a:avLst/>
          </a:prstGeom>
          <a:noFill/>
        </p:spPr>
        <p:txBody>
          <a:bodyPr wrap="square" rtlCol="0">
            <a:spAutoFit/>
          </a:bodyPr>
          <a:lstStyle/>
          <a:p>
            <a:pP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
        <p:nvSpPr>
          <p:cNvPr id="60" name="文本框 59"/>
          <p:cNvSpPr txBox="1"/>
          <p:nvPr/>
        </p:nvSpPr>
        <p:spPr>
          <a:xfrm>
            <a:off x="1014415" y="1949107"/>
            <a:ext cx="1787642" cy="590931"/>
          </a:xfrm>
          <a:prstGeom prst="rect">
            <a:avLst/>
          </a:prstGeom>
          <a:noFill/>
        </p:spPr>
        <p:txBody>
          <a:bodyPr wrap="square" rtlCol="0">
            <a:spAutoFit/>
          </a:bodyPr>
          <a:lstStyle/>
          <a:p>
            <a:pPr algn="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
        <p:nvSpPr>
          <p:cNvPr id="61" name="文本框 60"/>
          <p:cNvSpPr txBox="1"/>
          <p:nvPr/>
        </p:nvSpPr>
        <p:spPr>
          <a:xfrm>
            <a:off x="3411706" y="1949107"/>
            <a:ext cx="1787642" cy="576825"/>
          </a:xfrm>
          <a:prstGeom prst="rect">
            <a:avLst/>
          </a:prstGeom>
          <a:noFill/>
        </p:spPr>
        <p:txBody>
          <a:bodyPr wrap="square" rtlCol="0">
            <a:spAutoFit/>
          </a:bodyPr>
          <a:lstStyle/>
          <a:p>
            <a:pPr algn="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cxnSp>
        <p:nvCxnSpPr>
          <p:cNvPr id="62" name="直接连接符 61"/>
          <p:cNvCxnSpPr/>
          <p:nvPr/>
        </p:nvCxnSpPr>
        <p:spPr>
          <a:xfrm>
            <a:off x="5443126" y="2827977"/>
            <a:ext cx="112221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565345" y="2827977"/>
            <a:ext cx="0" cy="4468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6432860" y="3274786"/>
            <a:ext cx="264968" cy="264968"/>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solidFill>
                <a:latin typeface="+mn-ea"/>
                <a:sym typeface="微软雅黑" panose="020B0503020204020204" pitchFamily="34" charset="-122"/>
              </a:rPr>
              <a:t>C</a:t>
            </a:r>
            <a:endParaRPr lang="zh-CN" altLang="en-US" sz="1400" dirty="0">
              <a:solidFill>
                <a:schemeClr val="bg2"/>
              </a:solidFill>
              <a:latin typeface="+mn-ea"/>
              <a:sym typeface="微软雅黑" panose="020B0503020204020204" pitchFamily="34" charset="-122"/>
            </a:endParaRPr>
          </a:p>
        </p:txBody>
      </p:sp>
      <p:sp>
        <p:nvSpPr>
          <p:cNvPr id="65" name="文本框 64"/>
          <p:cNvSpPr txBox="1"/>
          <p:nvPr/>
        </p:nvSpPr>
        <p:spPr>
          <a:xfrm>
            <a:off x="6700017" y="3110053"/>
            <a:ext cx="1787642" cy="590931"/>
          </a:xfrm>
          <a:prstGeom prst="rect">
            <a:avLst/>
          </a:prstGeom>
          <a:noFill/>
        </p:spPr>
        <p:txBody>
          <a:bodyPr wrap="square" rtlCol="0">
            <a:spAutoFit/>
          </a:bodyPr>
          <a:lstStyle/>
          <a:p>
            <a:pPr>
              <a:lnSpc>
                <a:spcPct val="120000"/>
              </a:lnSpc>
            </a:pPr>
            <a:r>
              <a:rPr lang="zh-CN" altLang="en-US" sz="900" dirty="0">
                <a:solidFill>
                  <a:schemeClr val="tx1">
                    <a:lumMod val="65000"/>
                    <a:lumOff val="35000"/>
                  </a:schemeClr>
                </a:solidFill>
                <a:latin typeface="+mn-ea"/>
              </a:rPr>
              <a:t>您的内容打在这里，或通过复制文本后在此选择粘贴，并选择只保留文字。</a:t>
            </a:r>
          </a:p>
        </p:txBody>
      </p:sp>
    </p:spTree>
    <p:extLst>
      <p:ext uri="{BB962C8B-B14F-4D97-AF65-F5344CB8AC3E}">
        <p14:creationId xmlns:p14="http://schemas.microsoft.com/office/powerpoint/2010/main" val="341936993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cxnSp>
        <p:nvCxnSpPr>
          <p:cNvPr id="21" name="MH_Others_1"/>
          <p:cNvCxnSpPr/>
          <p:nvPr>
            <p:custDataLst>
              <p:tags r:id="rId1"/>
            </p:custDataLst>
          </p:nvPr>
        </p:nvCxnSpPr>
        <p:spPr>
          <a:xfrm>
            <a:off x="4572000" y="761903"/>
            <a:ext cx="0" cy="438131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MH_Others_2"/>
          <p:cNvSpPr/>
          <p:nvPr>
            <p:custDataLst>
              <p:tags r:id="rId2"/>
            </p:custDataLst>
          </p:nvPr>
        </p:nvSpPr>
        <p:spPr>
          <a:xfrm flipH="1">
            <a:off x="3031915" y="761901"/>
            <a:ext cx="3080171" cy="636859"/>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t>CATALOGUE</a:t>
            </a:r>
            <a:endParaRPr lang="zh-CN" altLang="en-US" sz="4400" dirty="0">
              <a:solidFill>
                <a:srgbClr val="FFFFFF"/>
              </a:solidFill>
              <a:latin typeface="+mn-ea"/>
              <a:sym typeface="Arial" panose="020B0604020202020204" pitchFamily="34" charset="0"/>
            </a:endParaRPr>
          </a:p>
        </p:txBody>
      </p:sp>
      <p:sp>
        <p:nvSpPr>
          <p:cNvPr id="29" name="MH_Others_3"/>
          <p:cNvSpPr/>
          <p:nvPr>
            <p:custDataLst>
              <p:tags r:id="rId3"/>
            </p:custDataLst>
          </p:nvPr>
        </p:nvSpPr>
        <p:spPr>
          <a:xfrm>
            <a:off x="4481523" y="4987840"/>
            <a:ext cx="180955" cy="15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Number_1"/>
          <p:cNvSpPr/>
          <p:nvPr>
            <p:custDataLst>
              <p:tags r:id="rId4"/>
            </p:custDataLst>
          </p:nvPr>
        </p:nvSpPr>
        <p:spPr>
          <a:xfrm>
            <a:off x="4583246" y="2001080"/>
            <a:ext cx="520525" cy="33347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MH_Number_2"/>
          <p:cNvSpPr/>
          <p:nvPr>
            <p:custDataLst>
              <p:tags r:id="rId5"/>
            </p:custDataLst>
          </p:nvPr>
        </p:nvSpPr>
        <p:spPr>
          <a:xfrm flipH="1">
            <a:off x="4051475" y="2623976"/>
            <a:ext cx="520525" cy="33347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2" name="MH_Number_3"/>
          <p:cNvSpPr/>
          <p:nvPr>
            <p:custDataLst>
              <p:tags r:id="rId6"/>
            </p:custDataLst>
          </p:nvPr>
        </p:nvSpPr>
        <p:spPr>
          <a:xfrm>
            <a:off x="4583246" y="3246872"/>
            <a:ext cx="520525" cy="33347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b="1">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MH_Number_4"/>
          <p:cNvSpPr/>
          <p:nvPr>
            <p:custDataLst>
              <p:tags r:id="rId7"/>
            </p:custDataLst>
          </p:nvPr>
        </p:nvSpPr>
        <p:spPr>
          <a:xfrm flipH="1">
            <a:off x="4051475" y="3869768"/>
            <a:ext cx="520525" cy="333471"/>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b="1"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MH_Entry_1"/>
          <p:cNvSpPr/>
          <p:nvPr>
            <p:custDataLst>
              <p:tags r:id="rId8"/>
            </p:custDataLst>
          </p:nvPr>
        </p:nvSpPr>
        <p:spPr>
          <a:xfrm>
            <a:off x="5340044" y="1905307"/>
            <a:ext cx="2616332" cy="52501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fr-FR" altLang="zh-CN" sz="1706" dirty="0">
                <a:solidFill>
                  <a:schemeClr val="tx1"/>
                </a:solidFill>
                <a:latin typeface="Arial" panose="020B0604020202020204" pitchFamily="34" charset="0"/>
                <a:ea typeface="微软雅黑" panose="020B0503020204020204" pitchFamily="34" charset="-122"/>
                <a:sym typeface="Arial" panose="020B0604020202020204" pitchFamily="34" charset="0"/>
              </a:rPr>
              <a:t>la thématique globale de votre projet</a:t>
            </a:r>
            <a:endParaRPr lang="zh-CN" altLang="en-US" sz="1706"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MH_Entry_2"/>
          <p:cNvSpPr/>
          <p:nvPr>
            <p:custDataLst>
              <p:tags r:id="rId9"/>
            </p:custDataLst>
          </p:nvPr>
        </p:nvSpPr>
        <p:spPr>
          <a:xfrm>
            <a:off x="1259633" y="2667600"/>
            <a:ext cx="2567208" cy="2462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r>
              <a:rPr lang="en-US" altLang="zh-CN" sz="1600" dirty="0" err="1">
                <a:solidFill>
                  <a:schemeClr val="tx1"/>
                </a:solidFill>
              </a:rPr>
              <a:t>l'état</a:t>
            </a:r>
            <a:r>
              <a:rPr lang="en-US" altLang="zh-CN" sz="1600" dirty="0">
                <a:solidFill>
                  <a:schemeClr val="tx1"/>
                </a:solidFill>
              </a:rPr>
              <a:t> de </a:t>
            </a:r>
            <a:r>
              <a:rPr lang="en-US" altLang="zh-CN" sz="1600" dirty="0" err="1">
                <a:solidFill>
                  <a:schemeClr val="tx1"/>
                </a:solidFill>
              </a:rPr>
              <a:t>l'art</a:t>
            </a:r>
            <a:r>
              <a:rPr lang="en-US" altLang="zh-CN" sz="1600" dirty="0">
                <a:solidFill>
                  <a:schemeClr val="tx1"/>
                </a:solidFill>
              </a:rPr>
              <a:t>/</a:t>
            </a:r>
            <a:r>
              <a:rPr lang="en-US" altLang="zh-CN" sz="1600" dirty="0" err="1">
                <a:solidFill>
                  <a:schemeClr val="tx1"/>
                </a:solidFill>
              </a:rPr>
              <a:t>l'existant</a:t>
            </a:r>
            <a:r>
              <a:rPr lang="en-US" altLang="zh-CN" sz="1600" dirty="0">
                <a:solidFill>
                  <a:schemeClr val="tx1"/>
                </a:solidFill>
              </a:rPr>
              <a:t> </a:t>
            </a:r>
            <a:endParaRPr lang="zh-CN" altLang="en-US" sz="1706"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MH_Entry_3"/>
          <p:cNvSpPr/>
          <p:nvPr>
            <p:custDataLst>
              <p:tags r:id="rId10"/>
            </p:custDataLst>
          </p:nvPr>
        </p:nvSpPr>
        <p:spPr>
          <a:xfrm>
            <a:off x="5340044" y="3290496"/>
            <a:ext cx="2616332" cy="2462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altLang="zh-CN" sz="1600" dirty="0">
                <a:solidFill>
                  <a:schemeClr val="tx1"/>
                </a:solidFill>
              </a:rPr>
              <a:t>les sources de </a:t>
            </a:r>
            <a:r>
              <a:rPr lang="en-US" altLang="zh-CN" sz="1600" dirty="0" err="1">
                <a:solidFill>
                  <a:schemeClr val="tx1"/>
                </a:solidFill>
              </a:rPr>
              <a:t>données</a:t>
            </a:r>
            <a:endParaRPr lang="zh-CN" altLang="en-US" sz="1706"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MH_Entry_4"/>
          <p:cNvSpPr/>
          <p:nvPr>
            <p:custDataLst>
              <p:tags r:id="rId11"/>
            </p:custDataLst>
          </p:nvPr>
        </p:nvSpPr>
        <p:spPr>
          <a:xfrm>
            <a:off x="1259633" y="3913392"/>
            <a:ext cx="2567208" cy="2462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r>
              <a:rPr lang="en-US" altLang="zh-CN" sz="1600" dirty="0">
                <a:solidFill>
                  <a:schemeClr val="tx1"/>
                </a:solidFill>
              </a:rPr>
              <a:t>les </a:t>
            </a:r>
            <a:r>
              <a:rPr lang="en-US" altLang="zh-CN" sz="1600" dirty="0" err="1">
                <a:solidFill>
                  <a:schemeClr val="tx1"/>
                </a:solidFill>
              </a:rPr>
              <a:t>scénarios</a:t>
            </a:r>
            <a:r>
              <a:rPr lang="en-US" altLang="zh-CN" sz="1600" dirty="0">
                <a:solidFill>
                  <a:schemeClr val="tx1"/>
                </a:solidFill>
              </a:rPr>
              <a:t> </a:t>
            </a:r>
            <a:r>
              <a:rPr lang="en-US" altLang="zh-CN" sz="1600" dirty="0" err="1">
                <a:solidFill>
                  <a:schemeClr val="tx1"/>
                </a:solidFill>
              </a:rPr>
              <a:t>d'utilisation</a:t>
            </a:r>
            <a:endParaRPr lang="zh-CN" altLang="en-US" sz="1706"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985306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30" name="Line 18"/>
          <p:cNvSpPr>
            <a:spLocks noChangeShapeType="1"/>
          </p:cNvSpPr>
          <p:nvPr/>
        </p:nvSpPr>
        <p:spPr bwMode="auto">
          <a:xfrm flipH="1" flipV="1">
            <a:off x="2579607" y="2147894"/>
            <a:ext cx="1128712" cy="561830"/>
          </a:xfrm>
          <a:prstGeom prst="line">
            <a:avLst/>
          </a:prstGeom>
          <a:noFill/>
          <a:ln w="6350">
            <a:solidFill>
              <a:schemeClr val="bg2">
                <a:lumMod val="65000"/>
              </a:schemeClr>
            </a:solidFill>
            <a:prstDash val="solid"/>
            <a:miter lim="800000"/>
            <a:tail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cs typeface="+mn-ea"/>
            </a:endParaRPr>
          </a:p>
        </p:txBody>
      </p:sp>
      <p:sp>
        <p:nvSpPr>
          <p:cNvPr id="31" name="Line 19"/>
          <p:cNvSpPr>
            <a:spLocks noChangeShapeType="1"/>
          </p:cNvSpPr>
          <p:nvPr/>
        </p:nvSpPr>
        <p:spPr bwMode="auto">
          <a:xfrm flipH="1" flipV="1">
            <a:off x="5407581" y="3350003"/>
            <a:ext cx="1105853" cy="541505"/>
          </a:xfrm>
          <a:prstGeom prst="line">
            <a:avLst/>
          </a:prstGeom>
          <a:noFill/>
          <a:ln w="6350">
            <a:solidFill>
              <a:schemeClr val="bg2">
                <a:lumMod val="65000"/>
              </a:schemeClr>
            </a:solidFill>
            <a:prstDash val="solid"/>
            <a:miter lim="800000"/>
            <a:headEnd type="oval" w="sm" len="sm"/>
            <a:tailEnd w="sm" len="sm"/>
          </a:ln>
          <a:extLst>
            <a:ext uri="{909E8E84-426E-40DD-AFC4-6F175D3DCCD1}">
              <a14:hiddenFill xmlns:a14="http://schemas.microsoft.com/office/drawing/2010/main">
                <a:noFill/>
              </a14:hiddenFill>
            </a:ext>
          </a:extLst>
        </p:spPr>
        <p:txBody>
          <a:bodyPr/>
          <a:lstStyle/>
          <a:p>
            <a:endParaRPr lang="zh-CN" altLang="en-US">
              <a:solidFill>
                <a:prstClr val="black"/>
              </a:solidFill>
              <a:cs typeface="+mn-ea"/>
            </a:endParaRPr>
          </a:p>
        </p:txBody>
      </p:sp>
      <p:sp>
        <p:nvSpPr>
          <p:cNvPr id="32" name="Line 20"/>
          <p:cNvSpPr>
            <a:spLocks noChangeShapeType="1"/>
          </p:cNvSpPr>
          <p:nvPr/>
        </p:nvSpPr>
        <p:spPr bwMode="auto">
          <a:xfrm flipV="1">
            <a:off x="5407580" y="2147894"/>
            <a:ext cx="1077278" cy="561830"/>
          </a:xfrm>
          <a:prstGeom prst="line">
            <a:avLst/>
          </a:prstGeom>
          <a:noFill/>
          <a:ln w="6350">
            <a:solidFill>
              <a:schemeClr val="bg2">
                <a:lumMod val="65000"/>
              </a:schemeClr>
            </a:solidFill>
            <a:prstDash val="solid"/>
            <a:miter lim="800000"/>
            <a:tail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cs typeface="+mn-ea"/>
            </a:endParaRPr>
          </a:p>
        </p:txBody>
      </p:sp>
      <p:sp>
        <p:nvSpPr>
          <p:cNvPr id="33" name="Line 21"/>
          <p:cNvSpPr>
            <a:spLocks noChangeShapeType="1"/>
          </p:cNvSpPr>
          <p:nvPr/>
        </p:nvSpPr>
        <p:spPr bwMode="auto">
          <a:xfrm flipV="1">
            <a:off x="2608184" y="3350003"/>
            <a:ext cx="1115377" cy="560561"/>
          </a:xfrm>
          <a:prstGeom prst="line">
            <a:avLst/>
          </a:prstGeom>
          <a:noFill/>
          <a:ln w="6350">
            <a:solidFill>
              <a:schemeClr val="bg2">
                <a:lumMod val="65000"/>
              </a:schemeClr>
            </a:solidFill>
            <a:prstDash val="solid"/>
            <a:miter lim="800000"/>
            <a:headEnd type="oval" w="sm" len="sm"/>
            <a:tailEnd w="sm" len="sm"/>
          </a:ln>
          <a:extLst>
            <a:ext uri="{909E8E84-426E-40DD-AFC4-6F175D3DCCD1}">
              <a14:hiddenFill xmlns:a14="http://schemas.microsoft.com/office/drawing/2010/main">
                <a:noFill/>
              </a14:hiddenFill>
            </a:ext>
          </a:extLst>
        </p:spPr>
        <p:txBody>
          <a:bodyPr/>
          <a:lstStyle/>
          <a:p>
            <a:endParaRPr lang="zh-CN" altLang="en-US">
              <a:solidFill>
                <a:prstClr val="black"/>
              </a:solidFill>
              <a:cs typeface="+mn-ea"/>
            </a:endParaRPr>
          </a:p>
        </p:txBody>
      </p:sp>
      <p:grpSp>
        <p:nvGrpSpPr>
          <p:cNvPr id="34" name="组合 33"/>
          <p:cNvGrpSpPr/>
          <p:nvPr/>
        </p:nvGrpSpPr>
        <p:grpSpPr>
          <a:xfrm>
            <a:off x="4294951" y="1357376"/>
            <a:ext cx="503140" cy="503293"/>
            <a:chOff x="5760576" y="1713313"/>
            <a:chExt cx="670853" cy="671057"/>
          </a:xfrm>
        </p:grpSpPr>
        <p:sp>
          <p:nvSpPr>
            <p:cNvPr id="35" name="Oval 11"/>
            <p:cNvSpPr>
              <a:spLocks noChangeArrowheads="1"/>
            </p:cNvSpPr>
            <p:nvPr/>
          </p:nvSpPr>
          <p:spPr bwMode="auto">
            <a:xfrm>
              <a:off x="5760576" y="1713313"/>
              <a:ext cx="670853"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sp>
          <p:nvSpPr>
            <p:cNvPr id="36" name="Freeform 22"/>
            <p:cNvSpPr/>
            <p:nvPr/>
          </p:nvSpPr>
          <p:spPr bwMode="auto">
            <a:xfrm>
              <a:off x="5940681" y="1908515"/>
              <a:ext cx="310640" cy="282636"/>
            </a:xfrm>
            <a:custGeom>
              <a:avLst/>
              <a:gdLst>
                <a:gd name="T0" fmla="*/ 94 w 94"/>
                <a:gd name="T1" fmla="*/ 43 h 86"/>
                <a:gd name="T2" fmla="*/ 94 w 94"/>
                <a:gd name="T3" fmla="*/ 9 h 86"/>
                <a:gd name="T4" fmla="*/ 82 w 94"/>
                <a:gd name="T5" fmla="*/ 21 h 86"/>
                <a:gd name="T6" fmla="*/ 44 w 94"/>
                <a:gd name="T7" fmla="*/ 0 h 86"/>
                <a:gd name="T8" fmla="*/ 0 w 94"/>
                <a:gd name="T9" fmla="*/ 43 h 86"/>
                <a:gd name="T10" fmla="*/ 44 w 94"/>
                <a:gd name="T11" fmla="*/ 86 h 86"/>
                <a:gd name="T12" fmla="*/ 83 w 94"/>
                <a:gd name="T13" fmla="*/ 63 h 86"/>
                <a:gd name="T14" fmla="*/ 73 w 94"/>
                <a:gd name="T15" fmla="*/ 53 h 86"/>
                <a:gd name="T16" fmla="*/ 44 w 94"/>
                <a:gd name="T17" fmla="*/ 72 h 86"/>
                <a:gd name="T18" fmla="*/ 14 w 94"/>
                <a:gd name="T19" fmla="*/ 43 h 86"/>
                <a:gd name="T20" fmla="*/ 44 w 94"/>
                <a:gd name="T21" fmla="*/ 14 h 86"/>
                <a:gd name="T22" fmla="*/ 71 w 94"/>
                <a:gd name="T23" fmla="*/ 31 h 86"/>
                <a:gd name="T24" fmla="*/ 58 w 94"/>
                <a:gd name="T25" fmla="*/ 43 h 86"/>
                <a:gd name="T26" fmla="*/ 94 w 94"/>
                <a:gd name="T27"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6">
                  <a:moveTo>
                    <a:pt x="94" y="43"/>
                  </a:moveTo>
                  <a:cubicBezTo>
                    <a:pt x="94" y="9"/>
                    <a:pt x="94" y="9"/>
                    <a:pt x="94" y="9"/>
                  </a:cubicBezTo>
                  <a:cubicBezTo>
                    <a:pt x="82" y="21"/>
                    <a:pt x="82" y="21"/>
                    <a:pt x="82" y="21"/>
                  </a:cubicBezTo>
                  <a:cubicBezTo>
                    <a:pt x="74" y="8"/>
                    <a:pt x="60" y="0"/>
                    <a:pt x="44" y="0"/>
                  </a:cubicBezTo>
                  <a:cubicBezTo>
                    <a:pt x="20" y="0"/>
                    <a:pt x="0" y="19"/>
                    <a:pt x="0" y="43"/>
                  </a:cubicBezTo>
                  <a:cubicBezTo>
                    <a:pt x="0" y="67"/>
                    <a:pt x="20" y="86"/>
                    <a:pt x="44" y="86"/>
                  </a:cubicBezTo>
                  <a:cubicBezTo>
                    <a:pt x="61" y="86"/>
                    <a:pt x="76" y="77"/>
                    <a:pt x="83" y="63"/>
                  </a:cubicBezTo>
                  <a:cubicBezTo>
                    <a:pt x="73" y="53"/>
                    <a:pt x="73" y="53"/>
                    <a:pt x="73" y="53"/>
                  </a:cubicBezTo>
                  <a:cubicBezTo>
                    <a:pt x="68" y="64"/>
                    <a:pt x="57" y="72"/>
                    <a:pt x="44" y="72"/>
                  </a:cubicBezTo>
                  <a:cubicBezTo>
                    <a:pt x="27" y="72"/>
                    <a:pt x="14" y="59"/>
                    <a:pt x="14" y="43"/>
                  </a:cubicBezTo>
                  <a:cubicBezTo>
                    <a:pt x="14" y="27"/>
                    <a:pt x="27" y="14"/>
                    <a:pt x="44" y="14"/>
                  </a:cubicBezTo>
                  <a:cubicBezTo>
                    <a:pt x="56" y="14"/>
                    <a:pt x="67" y="21"/>
                    <a:pt x="71" y="31"/>
                  </a:cubicBezTo>
                  <a:cubicBezTo>
                    <a:pt x="58" y="43"/>
                    <a:pt x="58" y="43"/>
                    <a:pt x="58" y="43"/>
                  </a:cubicBezTo>
                  <a:lnTo>
                    <a:pt x="94"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nvGrpSpPr>
          <p:cNvPr id="37" name="组合 36"/>
          <p:cNvGrpSpPr/>
          <p:nvPr/>
        </p:nvGrpSpPr>
        <p:grpSpPr>
          <a:xfrm>
            <a:off x="5259672" y="1772177"/>
            <a:ext cx="504378" cy="503293"/>
            <a:chOff x="7046871" y="2266381"/>
            <a:chExt cx="672504" cy="671057"/>
          </a:xfrm>
        </p:grpSpPr>
        <p:sp>
          <p:nvSpPr>
            <p:cNvPr id="38" name="Oval 12"/>
            <p:cNvSpPr>
              <a:spLocks noChangeArrowheads="1"/>
            </p:cNvSpPr>
            <p:nvPr/>
          </p:nvSpPr>
          <p:spPr bwMode="auto">
            <a:xfrm>
              <a:off x="7046871" y="2266381"/>
              <a:ext cx="672504"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sp>
          <p:nvSpPr>
            <p:cNvPr id="66" name="Freeform 23"/>
            <p:cNvSpPr/>
            <p:nvPr/>
          </p:nvSpPr>
          <p:spPr bwMode="auto">
            <a:xfrm>
              <a:off x="7215408" y="2446540"/>
              <a:ext cx="335427" cy="310736"/>
            </a:xfrm>
            <a:custGeom>
              <a:avLst/>
              <a:gdLst>
                <a:gd name="T0" fmla="*/ 101 w 203"/>
                <a:gd name="T1" fmla="*/ 16 h 188"/>
                <a:gd name="T2" fmla="*/ 95 w 203"/>
                <a:gd name="T3" fmla="*/ 20 h 188"/>
                <a:gd name="T4" fmla="*/ 123 w 203"/>
                <a:gd name="T5" fmla="*/ 76 h 188"/>
                <a:gd name="T6" fmla="*/ 171 w 203"/>
                <a:gd name="T7" fmla="*/ 82 h 188"/>
                <a:gd name="T8" fmla="*/ 135 w 203"/>
                <a:gd name="T9" fmla="*/ 114 h 188"/>
                <a:gd name="T10" fmla="*/ 143 w 203"/>
                <a:gd name="T11" fmla="*/ 162 h 188"/>
                <a:gd name="T12" fmla="*/ 101 w 203"/>
                <a:gd name="T13" fmla="*/ 140 h 188"/>
                <a:gd name="T14" fmla="*/ 60 w 203"/>
                <a:gd name="T15" fmla="*/ 162 h 188"/>
                <a:gd name="T16" fmla="*/ 68 w 203"/>
                <a:gd name="T17" fmla="*/ 114 h 188"/>
                <a:gd name="T18" fmla="*/ 32 w 203"/>
                <a:gd name="T19" fmla="*/ 82 h 188"/>
                <a:gd name="T20" fmla="*/ 80 w 203"/>
                <a:gd name="T21" fmla="*/ 76 h 188"/>
                <a:gd name="T22" fmla="*/ 107 w 203"/>
                <a:gd name="T23" fmla="*/ 20 h 188"/>
                <a:gd name="T24" fmla="*/ 101 w 203"/>
                <a:gd name="T25" fmla="*/ 16 h 188"/>
                <a:gd name="T26" fmla="*/ 95 w 203"/>
                <a:gd name="T27" fmla="*/ 20 h 188"/>
                <a:gd name="T28" fmla="*/ 101 w 203"/>
                <a:gd name="T29" fmla="*/ 16 h 188"/>
                <a:gd name="T30" fmla="*/ 95 w 203"/>
                <a:gd name="T31" fmla="*/ 14 h 188"/>
                <a:gd name="T32" fmla="*/ 70 w 203"/>
                <a:gd name="T33" fmla="*/ 62 h 188"/>
                <a:gd name="T34" fmla="*/ 0 w 203"/>
                <a:gd name="T35" fmla="*/ 72 h 188"/>
                <a:gd name="T36" fmla="*/ 52 w 203"/>
                <a:gd name="T37" fmla="*/ 120 h 188"/>
                <a:gd name="T38" fmla="*/ 40 w 203"/>
                <a:gd name="T39" fmla="*/ 188 h 188"/>
                <a:gd name="T40" fmla="*/ 101 w 203"/>
                <a:gd name="T41" fmla="*/ 156 h 188"/>
                <a:gd name="T42" fmla="*/ 163 w 203"/>
                <a:gd name="T43" fmla="*/ 188 h 188"/>
                <a:gd name="T44" fmla="*/ 151 w 203"/>
                <a:gd name="T45" fmla="*/ 120 h 188"/>
                <a:gd name="T46" fmla="*/ 203 w 203"/>
                <a:gd name="T47" fmla="*/ 72 h 188"/>
                <a:gd name="T48" fmla="*/ 133 w 203"/>
                <a:gd name="T49" fmla="*/ 62 h 188"/>
                <a:gd name="T50" fmla="*/ 101 w 203"/>
                <a:gd name="T51" fmla="*/ 0 h 188"/>
                <a:gd name="T52" fmla="*/ 95 w 203"/>
                <a:gd name="T53" fmla="*/ 14 h 188"/>
                <a:gd name="T54" fmla="*/ 101 w 203"/>
                <a:gd name="T55" fmla="*/ 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 h="188">
                  <a:moveTo>
                    <a:pt x="101" y="16"/>
                  </a:moveTo>
                  <a:lnTo>
                    <a:pt x="95" y="20"/>
                  </a:lnTo>
                  <a:lnTo>
                    <a:pt x="123" y="76"/>
                  </a:lnTo>
                  <a:lnTo>
                    <a:pt x="171" y="82"/>
                  </a:lnTo>
                  <a:lnTo>
                    <a:pt x="135" y="114"/>
                  </a:lnTo>
                  <a:lnTo>
                    <a:pt x="143" y="162"/>
                  </a:lnTo>
                  <a:lnTo>
                    <a:pt x="101" y="140"/>
                  </a:lnTo>
                  <a:lnTo>
                    <a:pt x="60" y="162"/>
                  </a:lnTo>
                  <a:lnTo>
                    <a:pt x="68" y="114"/>
                  </a:lnTo>
                  <a:lnTo>
                    <a:pt x="32" y="82"/>
                  </a:lnTo>
                  <a:lnTo>
                    <a:pt x="80" y="76"/>
                  </a:lnTo>
                  <a:lnTo>
                    <a:pt x="107" y="20"/>
                  </a:lnTo>
                  <a:lnTo>
                    <a:pt x="101" y="16"/>
                  </a:lnTo>
                  <a:lnTo>
                    <a:pt x="95" y="20"/>
                  </a:lnTo>
                  <a:lnTo>
                    <a:pt x="101" y="16"/>
                  </a:lnTo>
                  <a:lnTo>
                    <a:pt x="95" y="14"/>
                  </a:lnTo>
                  <a:lnTo>
                    <a:pt x="70" y="62"/>
                  </a:lnTo>
                  <a:lnTo>
                    <a:pt x="0" y="72"/>
                  </a:lnTo>
                  <a:lnTo>
                    <a:pt x="52" y="120"/>
                  </a:lnTo>
                  <a:lnTo>
                    <a:pt x="40" y="188"/>
                  </a:lnTo>
                  <a:lnTo>
                    <a:pt x="101" y="156"/>
                  </a:lnTo>
                  <a:lnTo>
                    <a:pt x="163" y="188"/>
                  </a:lnTo>
                  <a:lnTo>
                    <a:pt x="151" y="120"/>
                  </a:lnTo>
                  <a:lnTo>
                    <a:pt x="203" y="72"/>
                  </a:lnTo>
                  <a:lnTo>
                    <a:pt x="133" y="62"/>
                  </a:lnTo>
                  <a:lnTo>
                    <a:pt x="101" y="0"/>
                  </a:lnTo>
                  <a:lnTo>
                    <a:pt x="95" y="14"/>
                  </a:lnTo>
                  <a:lnTo>
                    <a:pt x="101"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nvGrpSpPr>
          <p:cNvPr id="67" name="组合 66"/>
          <p:cNvGrpSpPr/>
          <p:nvPr/>
        </p:nvGrpSpPr>
        <p:grpSpPr>
          <a:xfrm>
            <a:off x="3306573" y="1772177"/>
            <a:ext cx="503140" cy="503293"/>
            <a:chOff x="4442738" y="2266381"/>
            <a:chExt cx="670853" cy="671057"/>
          </a:xfrm>
        </p:grpSpPr>
        <p:sp>
          <p:nvSpPr>
            <p:cNvPr id="68" name="Oval 17"/>
            <p:cNvSpPr>
              <a:spLocks noChangeArrowheads="1"/>
            </p:cNvSpPr>
            <p:nvPr/>
          </p:nvSpPr>
          <p:spPr bwMode="auto">
            <a:xfrm>
              <a:off x="4442738" y="2266381"/>
              <a:ext cx="670853"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grpSp>
          <p:nvGrpSpPr>
            <p:cNvPr id="69" name="Group 40"/>
            <p:cNvGrpSpPr/>
            <p:nvPr/>
          </p:nvGrpSpPr>
          <p:grpSpPr bwMode="auto">
            <a:xfrm>
              <a:off x="4662655" y="2472986"/>
              <a:ext cx="272635" cy="257845"/>
              <a:chOff x="2143" y="1118"/>
              <a:chExt cx="165" cy="156"/>
            </a:xfrm>
          </p:grpSpPr>
          <p:sp>
            <p:nvSpPr>
              <p:cNvPr id="70" name="Freeform 24"/>
              <p:cNvSpPr/>
              <p:nvPr/>
            </p:nvSpPr>
            <p:spPr bwMode="auto">
              <a:xfrm>
                <a:off x="2231" y="1174"/>
                <a:ext cx="77" cy="76"/>
              </a:xfrm>
              <a:custGeom>
                <a:avLst/>
                <a:gdLst>
                  <a:gd name="T0" fmla="*/ 33 w 39"/>
                  <a:gd name="T1" fmla="*/ 13 h 38"/>
                  <a:gd name="T2" fmla="*/ 25 w 39"/>
                  <a:gd name="T3" fmla="*/ 13 h 38"/>
                  <a:gd name="T4" fmla="*/ 25 w 39"/>
                  <a:gd name="T5" fmla="*/ 6 h 38"/>
                  <a:gd name="T6" fmla="*/ 19 w 39"/>
                  <a:gd name="T7" fmla="*/ 0 h 38"/>
                  <a:gd name="T8" fmla="*/ 13 w 39"/>
                  <a:gd name="T9" fmla="*/ 6 h 38"/>
                  <a:gd name="T10" fmla="*/ 13 w 39"/>
                  <a:gd name="T11" fmla="*/ 13 h 38"/>
                  <a:gd name="T12" fmla="*/ 6 w 39"/>
                  <a:gd name="T13" fmla="*/ 13 h 38"/>
                  <a:gd name="T14" fmla="*/ 0 w 39"/>
                  <a:gd name="T15" fmla="*/ 19 h 38"/>
                  <a:gd name="T16" fmla="*/ 6 w 39"/>
                  <a:gd name="T17" fmla="*/ 25 h 38"/>
                  <a:gd name="T18" fmla="*/ 13 w 39"/>
                  <a:gd name="T19" fmla="*/ 25 h 38"/>
                  <a:gd name="T20" fmla="*/ 13 w 39"/>
                  <a:gd name="T21" fmla="*/ 32 h 38"/>
                  <a:gd name="T22" fmla="*/ 19 w 39"/>
                  <a:gd name="T23" fmla="*/ 38 h 38"/>
                  <a:gd name="T24" fmla="*/ 25 w 39"/>
                  <a:gd name="T25" fmla="*/ 32 h 38"/>
                  <a:gd name="T26" fmla="*/ 25 w 39"/>
                  <a:gd name="T27" fmla="*/ 25 h 38"/>
                  <a:gd name="T28" fmla="*/ 33 w 39"/>
                  <a:gd name="T29" fmla="*/ 25 h 38"/>
                  <a:gd name="T30" fmla="*/ 39 w 39"/>
                  <a:gd name="T31" fmla="*/ 19 h 38"/>
                  <a:gd name="T32" fmla="*/ 33 w 39"/>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33" y="13"/>
                    </a:moveTo>
                    <a:cubicBezTo>
                      <a:pt x="25" y="13"/>
                      <a:pt x="25" y="13"/>
                      <a:pt x="25" y="13"/>
                    </a:cubicBezTo>
                    <a:cubicBezTo>
                      <a:pt x="25" y="6"/>
                      <a:pt x="25" y="6"/>
                      <a:pt x="25" y="6"/>
                    </a:cubicBezTo>
                    <a:cubicBezTo>
                      <a:pt x="25" y="3"/>
                      <a:pt x="23" y="0"/>
                      <a:pt x="19" y="0"/>
                    </a:cubicBezTo>
                    <a:cubicBezTo>
                      <a:pt x="16" y="0"/>
                      <a:pt x="13" y="3"/>
                      <a:pt x="13" y="6"/>
                    </a:cubicBezTo>
                    <a:cubicBezTo>
                      <a:pt x="13" y="13"/>
                      <a:pt x="13" y="13"/>
                      <a:pt x="13" y="13"/>
                    </a:cubicBezTo>
                    <a:cubicBezTo>
                      <a:pt x="6" y="13"/>
                      <a:pt x="6" y="13"/>
                      <a:pt x="6" y="13"/>
                    </a:cubicBezTo>
                    <a:cubicBezTo>
                      <a:pt x="2" y="13"/>
                      <a:pt x="0" y="16"/>
                      <a:pt x="0" y="19"/>
                    </a:cubicBezTo>
                    <a:cubicBezTo>
                      <a:pt x="0" y="22"/>
                      <a:pt x="2" y="25"/>
                      <a:pt x="6" y="25"/>
                    </a:cubicBezTo>
                    <a:cubicBezTo>
                      <a:pt x="13" y="25"/>
                      <a:pt x="13" y="25"/>
                      <a:pt x="13" y="25"/>
                    </a:cubicBezTo>
                    <a:cubicBezTo>
                      <a:pt x="13" y="32"/>
                      <a:pt x="13" y="32"/>
                      <a:pt x="13" y="32"/>
                    </a:cubicBezTo>
                    <a:cubicBezTo>
                      <a:pt x="13" y="36"/>
                      <a:pt x="16" y="38"/>
                      <a:pt x="19" y="38"/>
                    </a:cubicBezTo>
                    <a:cubicBezTo>
                      <a:pt x="23" y="38"/>
                      <a:pt x="25" y="36"/>
                      <a:pt x="25" y="32"/>
                    </a:cubicBezTo>
                    <a:cubicBezTo>
                      <a:pt x="25" y="25"/>
                      <a:pt x="25" y="25"/>
                      <a:pt x="25" y="25"/>
                    </a:cubicBezTo>
                    <a:cubicBezTo>
                      <a:pt x="33" y="25"/>
                      <a:pt x="33" y="25"/>
                      <a:pt x="33" y="25"/>
                    </a:cubicBezTo>
                    <a:cubicBezTo>
                      <a:pt x="36" y="25"/>
                      <a:pt x="39" y="22"/>
                      <a:pt x="39" y="19"/>
                    </a:cubicBezTo>
                    <a:cubicBezTo>
                      <a:pt x="39" y="16"/>
                      <a:pt x="36" y="13"/>
                      <a:pt x="33"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71" name="Oval 25"/>
              <p:cNvSpPr>
                <a:spLocks noChangeArrowheads="1"/>
              </p:cNvSpPr>
              <p:nvPr/>
            </p:nvSpPr>
            <p:spPr bwMode="auto">
              <a:xfrm>
                <a:off x="2173" y="1118"/>
                <a:ext cx="62" cy="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72" name="Freeform 26"/>
              <p:cNvSpPr/>
              <p:nvPr/>
            </p:nvSpPr>
            <p:spPr bwMode="auto">
              <a:xfrm>
                <a:off x="2143" y="1186"/>
                <a:ext cx="122" cy="88"/>
              </a:xfrm>
              <a:custGeom>
                <a:avLst/>
                <a:gdLst>
                  <a:gd name="T0" fmla="*/ 49 w 61"/>
                  <a:gd name="T1" fmla="*/ 25 h 44"/>
                  <a:gd name="T2" fmla="*/ 35 w 61"/>
                  <a:gd name="T3" fmla="*/ 13 h 44"/>
                  <a:gd name="T4" fmla="*/ 43 w 61"/>
                  <a:gd name="T5" fmla="*/ 4 h 44"/>
                  <a:gd name="T6" fmla="*/ 31 w 61"/>
                  <a:gd name="T7" fmla="*/ 0 h 44"/>
                  <a:gd name="T8" fmla="*/ 0 w 61"/>
                  <a:gd name="T9" fmla="*/ 42 h 44"/>
                  <a:gd name="T10" fmla="*/ 0 w 61"/>
                  <a:gd name="T11" fmla="*/ 44 h 44"/>
                  <a:gd name="T12" fmla="*/ 61 w 61"/>
                  <a:gd name="T13" fmla="*/ 44 h 44"/>
                  <a:gd name="T14" fmla="*/ 61 w 61"/>
                  <a:gd name="T15" fmla="*/ 42 h 44"/>
                  <a:gd name="T16" fmla="*/ 61 w 61"/>
                  <a:gd name="T17" fmla="*/ 39 h 44"/>
                  <a:gd name="T18" fmla="*/ 49 w 61"/>
                  <a:gd name="T19"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4">
                    <a:moveTo>
                      <a:pt x="49" y="25"/>
                    </a:moveTo>
                    <a:cubicBezTo>
                      <a:pt x="49" y="25"/>
                      <a:pt x="34" y="27"/>
                      <a:pt x="35" y="13"/>
                    </a:cubicBezTo>
                    <a:cubicBezTo>
                      <a:pt x="36" y="8"/>
                      <a:pt x="40" y="5"/>
                      <a:pt x="43" y="4"/>
                    </a:cubicBezTo>
                    <a:cubicBezTo>
                      <a:pt x="40" y="2"/>
                      <a:pt x="35" y="0"/>
                      <a:pt x="31" y="0"/>
                    </a:cubicBezTo>
                    <a:cubicBezTo>
                      <a:pt x="14" y="0"/>
                      <a:pt x="0" y="19"/>
                      <a:pt x="0" y="42"/>
                    </a:cubicBezTo>
                    <a:cubicBezTo>
                      <a:pt x="0" y="43"/>
                      <a:pt x="0" y="43"/>
                      <a:pt x="0" y="44"/>
                    </a:cubicBezTo>
                    <a:cubicBezTo>
                      <a:pt x="61" y="44"/>
                      <a:pt x="61" y="44"/>
                      <a:pt x="61" y="44"/>
                    </a:cubicBezTo>
                    <a:cubicBezTo>
                      <a:pt x="61" y="43"/>
                      <a:pt x="61" y="43"/>
                      <a:pt x="61" y="42"/>
                    </a:cubicBezTo>
                    <a:cubicBezTo>
                      <a:pt x="61" y="41"/>
                      <a:pt x="61" y="40"/>
                      <a:pt x="61" y="39"/>
                    </a:cubicBezTo>
                    <a:cubicBezTo>
                      <a:pt x="57" y="39"/>
                      <a:pt x="48" y="37"/>
                      <a:pt x="4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grpSp>
        <p:nvGrpSpPr>
          <p:cNvPr id="73" name="组合 72"/>
          <p:cNvGrpSpPr/>
          <p:nvPr/>
        </p:nvGrpSpPr>
        <p:grpSpPr>
          <a:xfrm>
            <a:off x="2897845" y="2772752"/>
            <a:ext cx="503140" cy="503293"/>
            <a:chOff x="3897768" y="3600481"/>
            <a:chExt cx="670853" cy="671057"/>
          </a:xfrm>
        </p:grpSpPr>
        <p:sp>
          <p:nvSpPr>
            <p:cNvPr id="74" name="Oval 14"/>
            <p:cNvSpPr>
              <a:spLocks noChangeArrowheads="1"/>
            </p:cNvSpPr>
            <p:nvPr/>
          </p:nvSpPr>
          <p:spPr bwMode="auto">
            <a:xfrm>
              <a:off x="3897768" y="3600481"/>
              <a:ext cx="670853"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sp>
          <p:nvSpPr>
            <p:cNvPr id="75" name="Freeform 27"/>
            <p:cNvSpPr/>
            <p:nvPr/>
          </p:nvSpPr>
          <p:spPr bwMode="auto">
            <a:xfrm>
              <a:off x="4112908" y="3797172"/>
              <a:ext cx="224717" cy="277677"/>
            </a:xfrm>
            <a:custGeom>
              <a:avLst/>
              <a:gdLst>
                <a:gd name="T0" fmla="*/ 67 w 68"/>
                <a:gd name="T1" fmla="*/ 56 h 84"/>
                <a:gd name="T2" fmla="*/ 68 w 68"/>
                <a:gd name="T3" fmla="*/ 56 h 84"/>
                <a:gd name="T4" fmla="*/ 68 w 68"/>
                <a:gd name="T5" fmla="*/ 21 h 84"/>
                <a:gd name="T6" fmla="*/ 63 w 68"/>
                <a:gd name="T7" fmla="*/ 16 h 84"/>
                <a:gd name="T8" fmla="*/ 59 w 68"/>
                <a:gd name="T9" fmla="*/ 21 h 84"/>
                <a:gd name="T10" fmla="*/ 59 w 68"/>
                <a:gd name="T11" fmla="*/ 40 h 84"/>
                <a:gd name="T12" fmla="*/ 54 w 68"/>
                <a:gd name="T13" fmla="*/ 36 h 84"/>
                <a:gd name="T14" fmla="*/ 54 w 68"/>
                <a:gd name="T15" fmla="*/ 6 h 84"/>
                <a:gd name="T16" fmla="*/ 49 w 68"/>
                <a:gd name="T17" fmla="*/ 0 h 84"/>
                <a:gd name="T18" fmla="*/ 44 w 68"/>
                <a:gd name="T19" fmla="*/ 6 h 84"/>
                <a:gd name="T20" fmla="*/ 44 w 68"/>
                <a:gd name="T21" fmla="*/ 33 h 84"/>
                <a:gd name="T22" fmla="*/ 42 w 68"/>
                <a:gd name="T23" fmla="*/ 33 h 84"/>
                <a:gd name="T24" fmla="*/ 40 w 68"/>
                <a:gd name="T25" fmla="*/ 33 h 84"/>
                <a:gd name="T26" fmla="*/ 40 w 68"/>
                <a:gd name="T27" fmla="*/ 6 h 84"/>
                <a:gd name="T28" fmla="*/ 36 w 68"/>
                <a:gd name="T29" fmla="*/ 0 h 84"/>
                <a:gd name="T30" fmla="*/ 31 w 68"/>
                <a:gd name="T31" fmla="*/ 5 h 84"/>
                <a:gd name="T32" fmla="*/ 31 w 68"/>
                <a:gd name="T33" fmla="*/ 35 h 84"/>
                <a:gd name="T34" fmla="*/ 26 w 68"/>
                <a:gd name="T35" fmla="*/ 38 h 84"/>
                <a:gd name="T36" fmla="*/ 26 w 68"/>
                <a:gd name="T37" fmla="*/ 19 h 84"/>
                <a:gd name="T38" fmla="*/ 22 w 68"/>
                <a:gd name="T39" fmla="*/ 13 h 84"/>
                <a:gd name="T40" fmla="*/ 18 w 68"/>
                <a:gd name="T41" fmla="*/ 19 h 84"/>
                <a:gd name="T42" fmla="*/ 18 w 68"/>
                <a:gd name="T43" fmla="*/ 53 h 84"/>
                <a:gd name="T44" fmla="*/ 12 w 68"/>
                <a:gd name="T45" fmla="*/ 47 h 84"/>
                <a:gd name="T46" fmla="*/ 2 w 68"/>
                <a:gd name="T47" fmla="*/ 47 h 84"/>
                <a:gd name="T48" fmla="*/ 2 w 68"/>
                <a:gd name="T49" fmla="*/ 56 h 84"/>
                <a:gd name="T50" fmla="*/ 22 w 68"/>
                <a:gd name="T51" fmla="*/ 75 h 84"/>
                <a:gd name="T52" fmla="*/ 23 w 68"/>
                <a:gd name="T53" fmla="*/ 76 h 84"/>
                <a:gd name="T54" fmla="*/ 42 w 68"/>
                <a:gd name="T55" fmla="*/ 84 h 84"/>
                <a:gd name="T56" fmla="*/ 68 w 68"/>
                <a:gd name="T57" fmla="*/ 59 h 84"/>
                <a:gd name="T58" fmla="*/ 67 w 68"/>
                <a:gd name="T59"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84">
                  <a:moveTo>
                    <a:pt x="67" y="56"/>
                  </a:moveTo>
                  <a:cubicBezTo>
                    <a:pt x="68" y="56"/>
                    <a:pt x="68" y="56"/>
                    <a:pt x="68" y="56"/>
                  </a:cubicBezTo>
                  <a:cubicBezTo>
                    <a:pt x="68" y="21"/>
                    <a:pt x="68" y="21"/>
                    <a:pt x="68" y="21"/>
                  </a:cubicBezTo>
                  <a:cubicBezTo>
                    <a:pt x="68" y="18"/>
                    <a:pt x="66" y="16"/>
                    <a:pt x="63" y="16"/>
                  </a:cubicBezTo>
                  <a:cubicBezTo>
                    <a:pt x="60" y="16"/>
                    <a:pt x="59" y="18"/>
                    <a:pt x="59" y="21"/>
                  </a:cubicBezTo>
                  <a:cubicBezTo>
                    <a:pt x="59" y="40"/>
                    <a:pt x="59" y="40"/>
                    <a:pt x="59" y="40"/>
                  </a:cubicBezTo>
                  <a:cubicBezTo>
                    <a:pt x="58" y="39"/>
                    <a:pt x="56" y="37"/>
                    <a:pt x="54" y="36"/>
                  </a:cubicBezTo>
                  <a:cubicBezTo>
                    <a:pt x="54" y="6"/>
                    <a:pt x="54" y="6"/>
                    <a:pt x="54" y="6"/>
                  </a:cubicBezTo>
                  <a:cubicBezTo>
                    <a:pt x="54" y="2"/>
                    <a:pt x="52" y="0"/>
                    <a:pt x="49" y="0"/>
                  </a:cubicBezTo>
                  <a:cubicBezTo>
                    <a:pt x="47" y="0"/>
                    <a:pt x="44" y="2"/>
                    <a:pt x="44" y="6"/>
                  </a:cubicBezTo>
                  <a:cubicBezTo>
                    <a:pt x="44" y="33"/>
                    <a:pt x="44" y="33"/>
                    <a:pt x="44" y="33"/>
                  </a:cubicBezTo>
                  <a:cubicBezTo>
                    <a:pt x="44" y="33"/>
                    <a:pt x="43" y="33"/>
                    <a:pt x="42" y="33"/>
                  </a:cubicBezTo>
                  <a:cubicBezTo>
                    <a:pt x="41" y="33"/>
                    <a:pt x="41" y="33"/>
                    <a:pt x="40" y="33"/>
                  </a:cubicBezTo>
                  <a:cubicBezTo>
                    <a:pt x="40" y="6"/>
                    <a:pt x="40" y="6"/>
                    <a:pt x="40" y="6"/>
                  </a:cubicBezTo>
                  <a:cubicBezTo>
                    <a:pt x="40" y="2"/>
                    <a:pt x="38" y="0"/>
                    <a:pt x="36" y="0"/>
                  </a:cubicBezTo>
                  <a:cubicBezTo>
                    <a:pt x="33" y="0"/>
                    <a:pt x="31" y="2"/>
                    <a:pt x="31" y="5"/>
                  </a:cubicBezTo>
                  <a:cubicBezTo>
                    <a:pt x="31" y="35"/>
                    <a:pt x="31" y="35"/>
                    <a:pt x="31" y="35"/>
                  </a:cubicBezTo>
                  <a:cubicBezTo>
                    <a:pt x="30" y="36"/>
                    <a:pt x="28" y="38"/>
                    <a:pt x="26" y="38"/>
                  </a:cubicBezTo>
                  <a:cubicBezTo>
                    <a:pt x="26" y="19"/>
                    <a:pt x="26" y="19"/>
                    <a:pt x="26" y="19"/>
                  </a:cubicBezTo>
                  <a:cubicBezTo>
                    <a:pt x="26" y="15"/>
                    <a:pt x="25" y="13"/>
                    <a:pt x="22" y="13"/>
                  </a:cubicBezTo>
                  <a:cubicBezTo>
                    <a:pt x="19" y="13"/>
                    <a:pt x="18" y="15"/>
                    <a:pt x="18" y="19"/>
                  </a:cubicBezTo>
                  <a:cubicBezTo>
                    <a:pt x="18" y="53"/>
                    <a:pt x="18" y="53"/>
                    <a:pt x="18" y="53"/>
                  </a:cubicBezTo>
                  <a:cubicBezTo>
                    <a:pt x="12" y="47"/>
                    <a:pt x="12" y="47"/>
                    <a:pt x="12" y="47"/>
                  </a:cubicBezTo>
                  <a:cubicBezTo>
                    <a:pt x="9" y="44"/>
                    <a:pt x="5" y="44"/>
                    <a:pt x="2" y="47"/>
                  </a:cubicBezTo>
                  <a:cubicBezTo>
                    <a:pt x="0" y="49"/>
                    <a:pt x="0" y="53"/>
                    <a:pt x="2" y="56"/>
                  </a:cubicBezTo>
                  <a:cubicBezTo>
                    <a:pt x="22" y="75"/>
                    <a:pt x="22" y="75"/>
                    <a:pt x="22" y="75"/>
                  </a:cubicBezTo>
                  <a:cubicBezTo>
                    <a:pt x="23" y="76"/>
                    <a:pt x="23" y="76"/>
                    <a:pt x="23" y="76"/>
                  </a:cubicBezTo>
                  <a:cubicBezTo>
                    <a:pt x="28" y="81"/>
                    <a:pt x="34" y="84"/>
                    <a:pt x="42" y="84"/>
                  </a:cubicBezTo>
                  <a:cubicBezTo>
                    <a:pt x="56" y="84"/>
                    <a:pt x="68" y="72"/>
                    <a:pt x="68" y="59"/>
                  </a:cubicBezTo>
                  <a:cubicBezTo>
                    <a:pt x="68" y="58"/>
                    <a:pt x="68" y="57"/>
                    <a:pt x="67"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nvGrpSpPr>
          <p:cNvPr id="76" name="组合 75"/>
          <p:cNvGrpSpPr/>
          <p:nvPr/>
        </p:nvGrpSpPr>
        <p:grpSpPr>
          <a:xfrm>
            <a:off x="5259672" y="3719807"/>
            <a:ext cx="504378" cy="503293"/>
            <a:chOff x="7046871" y="4863221"/>
            <a:chExt cx="672504" cy="671057"/>
          </a:xfrm>
        </p:grpSpPr>
        <p:sp>
          <p:nvSpPr>
            <p:cNvPr id="77" name="Oval 16"/>
            <p:cNvSpPr>
              <a:spLocks noChangeArrowheads="1"/>
            </p:cNvSpPr>
            <p:nvPr/>
          </p:nvSpPr>
          <p:spPr bwMode="auto">
            <a:xfrm>
              <a:off x="7046871" y="4863221"/>
              <a:ext cx="672504"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grpSp>
          <p:nvGrpSpPr>
            <p:cNvPr id="78" name="Group 42"/>
            <p:cNvGrpSpPr/>
            <p:nvPr/>
          </p:nvGrpSpPr>
          <p:grpSpPr bwMode="auto">
            <a:xfrm>
              <a:off x="7246809" y="5100567"/>
              <a:ext cx="252808" cy="208256"/>
              <a:chOff x="3448" y="2446"/>
              <a:chExt cx="153" cy="126"/>
            </a:xfrm>
          </p:grpSpPr>
          <p:sp>
            <p:nvSpPr>
              <p:cNvPr id="79" name="Freeform 28"/>
              <p:cNvSpPr/>
              <p:nvPr/>
            </p:nvSpPr>
            <p:spPr bwMode="auto">
              <a:xfrm>
                <a:off x="3525" y="2522"/>
                <a:ext cx="22" cy="50"/>
              </a:xfrm>
              <a:custGeom>
                <a:avLst/>
                <a:gdLst>
                  <a:gd name="T0" fmla="*/ 0 w 22"/>
                  <a:gd name="T1" fmla="*/ 12 h 50"/>
                  <a:gd name="T2" fmla="*/ 0 w 22"/>
                  <a:gd name="T3" fmla="*/ 50 h 50"/>
                  <a:gd name="T4" fmla="*/ 22 w 22"/>
                  <a:gd name="T5" fmla="*/ 50 h 50"/>
                  <a:gd name="T6" fmla="*/ 22 w 22"/>
                  <a:gd name="T7" fmla="*/ 0 h 50"/>
                  <a:gd name="T8" fmla="*/ 4 w 22"/>
                  <a:gd name="T9" fmla="*/ 16 h 50"/>
                  <a:gd name="T10" fmla="*/ 0 w 22"/>
                  <a:gd name="T11" fmla="*/ 12 h 50"/>
                </a:gdLst>
                <a:ahLst/>
                <a:cxnLst>
                  <a:cxn ang="0">
                    <a:pos x="T0" y="T1"/>
                  </a:cxn>
                  <a:cxn ang="0">
                    <a:pos x="T2" y="T3"/>
                  </a:cxn>
                  <a:cxn ang="0">
                    <a:pos x="T4" y="T5"/>
                  </a:cxn>
                  <a:cxn ang="0">
                    <a:pos x="T6" y="T7"/>
                  </a:cxn>
                  <a:cxn ang="0">
                    <a:pos x="T8" y="T9"/>
                  </a:cxn>
                  <a:cxn ang="0">
                    <a:pos x="T10" y="T11"/>
                  </a:cxn>
                </a:cxnLst>
                <a:rect l="0" t="0" r="r" b="b"/>
                <a:pathLst>
                  <a:path w="22" h="50">
                    <a:moveTo>
                      <a:pt x="0" y="12"/>
                    </a:moveTo>
                    <a:lnTo>
                      <a:pt x="0" y="50"/>
                    </a:lnTo>
                    <a:lnTo>
                      <a:pt x="22" y="50"/>
                    </a:lnTo>
                    <a:lnTo>
                      <a:pt x="22" y="0"/>
                    </a:lnTo>
                    <a:lnTo>
                      <a:pt x="4" y="16"/>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80" name="Freeform 29"/>
              <p:cNvSpPr/>
              <p:nvPr/>
            </p:nvSpPr>
            <p:spPr bwMode="auto">
              <a:xfrm>
                <a:off x="3486" y="2510"/>
                <a:ext cx="23" cy="62"/>
              </a:xfrm>
              <a:custGeom>
                <a:avLst/>
                <a:gdLst>
                  <a:gd name="T0" fmla="*/ 0 w 23"/>
                  <a:gd name="T1" fmla="*/ 10 h 62"/>
                  <a:gd name="T2" fmla="*/ 0 w 23"/>
                  <a:gd name="T3" fmla="*/ 62 h 62"/>
                  <a:gd name="T4" fmla="*/ 23 w 23"/>
                  <a:gd name="T5" fmla="*/ 62 h 62"/>
                  <a:gd name="T6" fmla="*/ 23 w 23"/>
                  <a:gd name="T7" fmla="*/ 10 h 62"/>
                  <a:gd name="T8" fmla="*/ 12 w 23"/>
                  <a:gd name="T9" fmla="*/ 0 h 62"/>
                  <a:gd name="T10" fmla="*/ 0 w 23"/>
                  <a:gd name="T11" fmla="*/ 10 h 62"/>
                </a:gdLst>
                <a:ahLst/>
                <a:cxnLst>
                  <a:cxn ang="0">
                    <a:pos x="T0" y="T1"/>
                  </a:cxn>
                  <a:cxn ang="0">
                    <a:pos x="T2" y="T3"/>
                  </a:cxn>
                  <a:cxn ang="0">
                    <a:pos x="T4" y="T5"/>
                  </a:cxn>
                  <a:cxn ang="0">
                    <a:pos x="T6" y="T7"/>
                  </a:cxn>
                  <a:cxn ang="0">
                    <a:pos x="T8" y="T9"/>
                  </a:cxn>
                  <a:cxn ang="0">
                    <a:pos x="T10" y="T11"/>
                  </a:cxn>
                </a:cxnLst>
                <a:rect l="0" t="0" r="r" b="b"/>
                <a:pathLst>
                  <a:path w="23" h="62">
                    <a:moveTo>
                      <a:pt x="0" y="10"/>
                    </a:moveTo>
                    <a:lnTo>
                      <a:pt x="0" y="62"/>
                    </a:lnTo>
                    <a:lnTo>
                      <a:pt x="23" y="62"/>
                    </a:lnTo>
                    <a:lnTo>
                      <a:pt x="23" y="10"/>
                    </a:lnTo>
                    <a:lnTo>
                      <a:pt x="12"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81" name="Freeform 30"/>
              <p:cNvSpPr/>
              <p:nvPr/>
            </p:nvSpPr>
            <p:spPr bwMode="auto">
              <a:xfrm>
                <a:off x="3448" y="2534"/>
                <a:ext cx="22" cy="38"/>
              </a:xfrm>
              <a:custGeom>
                <a:avLst/>
                <a:gdLst>
                  <a:gd name="T0" fmla="*/ 0 w 22"/>
                  <a:gd name="T1" fmla="*/ 38 h 38"/>
                  <a:gd name="T2" fmla="*/ 22 w 22"/>
                  <a:gd name="T3" fmla="*/ 38 h 38"/>
                  <a:gd name="T4" fmla="*/ 22 w 22"/>
                  <a:gd name="T5" fmla="*/ 0 h 38"/>
                  <a:gd name="T6" fmla="*/ 0 w 22"/>
                  <a:gd name="T7" fmla="*/ 18 h 38"/>
                  <a:gd name="T8" fmla="*/ 0 w 22"/>
                  <a:gd name="T9" fmla="*/ 38 h 38"/>
                </a:gdLst>
                <a:ahLst/>
                <a:cxnLst>
                  <a:cxn ang="0">
                    <a:pos x="T0" y="T1"/>
                  </a:cxn>
                  <a:cxn ang="0">
                    <a:pos x="T2" y="T3"/>
                  </a:cxn>
                  <a:cxn ang="0">
                    <a:pos x="T4" y="T5"/>
                  </a:cxn>
                  <a:cxn ang="0">
                    <a:pos x="T6" y="T7"/>
                  </a:cxn>
                  <a:cxn ang="0">
                    <a:pos x="T8" y="T9"/>
                  </a:cxn>
                </a:cxnLst>
                <a:rect l="0" t="0" r="r" b="b"/>
                <a:pathLst>
                  <a:path w="22" h="38">
                    <a:moveTo>
                      <a:pt x="0" y="38"/>
                    </a:moveTo>
                    <a:lnTo>
                      <a:pt x="22" y="38"/>
                    </a:lnTo>
                    <a:lnTo>
                      <a:pt x="22" y="0"/>
                    </a:lnTo>
                    <a:lnTo>
                      <a:pt x="0" y="1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82" name="Freeform 31"/>
              <p:cNvSpPr/>
              <p:nvPr/>
            </p:nvSpPr>
            <p:spPr bwMode="auto">
              <a:xfrm>
                <a:off x="3563" y="2488"/>
                <a:ext cx="24" cy="84"/>
              </a:xfrm>
              <a:custGeom>
                <a:avLst/>
                <a:gdLst>
                  <a:gd name="T0" fmla="*/ 0 w 24"/>
                  <a:gd name="T1" fmla="*/ 84 h 84"/>
                  <a:gd name="T2" fmla="*/ 24 w 24"/>
                  <a:gd name="T3" fmla="*/ 84 h 84"/>
                  <a:gd name="T4" fmla="*/ 24 w 24"/>
                  <a:gd name="T5" fmla="*/ 0 h 84"/>
                  <a:gd name="T6" fmla="*/ 0 w 24"/>
                  <a:gd name="T7" fmla="*/ 20 h 84"/>
                  <a:gd name="T8" fmla="*/ 0 w 24"/>
                  <a:gd name="T9" fmla="*/ 84 h 84"/>
                </a:gdLst>
                <a:ahLst/>
                <a:cxnLst>
                  <a:cxn ang="0">
                    <a:pos x="T0" y="T1"/>
                  </a:cxn>
                  <a:cxn ang="0">
                    <a:pos x="T2" y="T3"/>
                  </a:cxn>
                  <a:cxn ang="0">
                    <a:pos x="T4" y="T5"/>
                  </a:cxn>
                  <a:cxn ang="0">
                    <a:pos x="T6" y="T7"/>
                  </a:cxn>
                  <a:cxn ang="0">
                    <a:pos x="T8" y="T9"/>
                  </a:cxn>
                </a:cxnLst>
                <a:rect l="0" t="0" r="r" b="b"/>
                <a:pathLst>
                  <a:path w="24" h="84">
                    <a:moveTo>
                      <a:pt x="0" y="84"/>
                    </a:moveTo>
                    <a:lnTo>
                      <a:pt x="24" y="84"/>
                    </a:lnTo>
                    <a:lnTo>
                      <a:pt x="24" y="0"/>
                    </a:lnTo>
                    <a:lnTo>
                      <a:pt x="0" y="20"/>
                    </a:lnTo>
                    <a:lnTo>
                      <a:pt x="0"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83" name="Freeform 32"/>
              <p:cNvSpPr/>
              <p:nvPr/>
            </p:nvSpPr>
            <p:spPr bwMode="auto">
              <a:xfrm>
                <a:off x="3448" y="2446"/>
                <a:ext cx="153" cy="92"/>
              </a:xfrm>
              <a:custGeom>
                <a:avLst/>
                <a:gdLst>
                  <a:gd name="T0" fmla="*/ 109 w 153"/>
                  <a:gd name="T1" fmla="*/ 0 h 92"/>
                  <a:gd name="T2" fmla="*/ 129 w 153"/>
                  <a:gd name="T3" fmla="*/ 18 h 92"/>
                  <a:gd name="T4" fmla="*/ 81 w 153"/>
                  <a:gd name="T5" fmla="*/ 60 h 92"/>
                  <a:gd name="T6" fmla="*/ 50 w 153"/>
                  <a:gd name="T7" fmla="*/ 32 h 92"/>
                  <a:gd name="T8" fmla="*/ 0 w 153"/>
                  <a:gd name="T9" fmla="*/ 74 h 92"/>
                  <a:gd name="T10" fmla="*/ 0 w 153"/>
                  <a:gd name="T11" fmla="*/ 92 h 92"/>
                  <a:gd name="T12" fmla="*/ 50 w 153"/>
                  <a:gd name="T13" fmla="*/ 50 h 92"/>
                  <a:gd name="T14" fmla="*/ 81 w 153"/>
                  <a:gd name="T15" fmla="*/ 78 h 92"/>
                  <a:gd name="T16" fmla="*/ 139 w 153"/>
                  <a:gd name="T17" fmla="*/ 28 h 92"/>
                  <a:gd name="T18" fmla="*/ 153 w 153"/>
                  <a:gd name="T19" fmla="*/ 44 h 92"/>
                  <a:gd name="T20" fmla="*/ 153 w 153"/>
                  <a:gd name="T21" fmla="*/ 0 h 92"/>
                  <a:gd name="T22" fmla="*/ 109 w 153"/>
                  <a:gd name="T2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92">
                    <a:moveTo>
                      <a:pt x="109" y="0"/>
                    </a:moveTo>
                    <a:lnTo>
                      <a:pt x="129" y="18"/>
                    </a:lnTo>
                    <a:lnTo>
                      <a:pt x="81" y="60"/>
                    </a:lnTo>
                    <a:lnTo>
                      <a:pt x="50" y="32"/>
                    </a:lnTo>
                    <a:lnTo>
                      <a:pt x="0" y="74"/>
                    </a:lnTo>
                    <a:lnTo>
                      <a:pt x="0" y="92"/>
                    </a:lnTo>
                    <a:lnTo>
                      <a:pt x="50" y="50"/>
                    </a:lnTo>
                    <a:lnTo>
                      <a:pt x="81" y="78"/>
                    </a:lnTo>
                    <a:lnTo>
                      <a:pt x="139" y="28"/>
                    </a:lnTo>
                    <a:lnTo>
                      <a:pt x="153" y="44"/>
                    </a:lnTo>
                    <a:lnTo>
                      <a:pt x="153" y="0"/>
                    </a:lnTo>
                    <a:lnTo>
                      <a:pt x="10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grpSp>
        <p:nvGrpSpPr>
          <p:cNvPr id="84" name="组合 83"/>
          <p:cNvGrpSpPr/>
          <p:nvPr/>
        </p:nvGrpSpPr>
        <p:grpSpPr>
          <a:xfrm>
            <a:off x="3306573" y="3719807"/>
            <a:ext cx="503140" cy="503293"/>
            <a:chOff x="4442738" y="4863221"/>
            <a:chExt cx="670853" cy="671057"/>
          </a:xfrm>
        </p:grpSpPr>
        <p:sp>
          <p:nvSpPr>
            <p:cNvPr id="85" name="Oval 15"/>
            <p:cNvSpPr>
              <a:spLocks noChangeArrowheads="1"/>
            </p:cNvSpPr>
            <p:nvPr/>
          </p:nvSpPr>
          <p:spPr bwMode="auto">
            <a:xfrm>
              <a:off x="4442738" y="4863221"/>
              <a:ext cx="670853"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grpSp>
          <p:nvGrpSpPr>
            <p:cNvPr id="86" name="Group 43"/>
            <p:cNvGrpSpPr/>
            <p:nvPr/>
          </p:nvGrpSpPr>
          <p:grpSpPr bwMode="auto">
            <a:xfrm>
              <a:off x="4604992" y="5058409"/>
              <a:ext cx="370125" cy="322305"/>
              <a:chOff x="2125" y="2446"/>
              <a:chExt cx="179" cy="156"/>
            </a:xfrm>
          </p:grpSpPr>
          <p:sp>
            <p:nvSpPr>
              <p:cNvPr id="87" name="Freeform 33"/>
              <p:cNvSpPr>
                <a:spLocks noEditPoints="1"/>
              </p:cNvSpPr>
              <p:nvPr/>
            </p:nvSpPr>
            <p:spPr bwMode="auto">
              <a:xfrm>
                <a:off x="2125" y="2446"/>
                <a:ext cx="124" cy="124"/>
              </a:xfrm>
              <a:custGeom>
                <a:avLst/>
                <a:gdLst>
                  <a:gd name="T0" fmla="*/ 52 w 62"/>
                  <a:gd name="T1" fmla="*/ 42 h 62"/>
                  <a:gd name="T2" fmla="*/ 61 w 62"/>
                  <a:gd name="T3" fmla="*/ 43 h 62"/>
                  <a:gd name="T4" fmla="*/ 62 w 62"/>
                  <a:gd name="T5" fmla="*/ 24 h 62"/>
                  <a:gd name="T6" fmla="*/ 54 w 62"/>
                  <a:gd name="T7" fmla="*/ 24 h 62"/>
                  <a:gd name="T8" fmla="*/ 52 w 62"/>
                  <a:gd name="T9" fmla="*/ 20 h 62"/>
                  <a:gd name="T10" fmla="*/ 51 w 62"/>
                  <a:gd name="T11" fmla="*/ 18 h 62"/>
                  <a:gd name="T12" fmla="*/ 56 w 62"/>
                  <a:gd name="T13" fmla="*/ 12 h 62"/>
                  <a:gd name="T14" fmla="*/ 40 w 62"/>
                  <a:gd name="T15" fmla="*/ 2 h 62"/>
                  <a:gd name="T16" fmla="*/ 36 w 62"/>
                  <a:gd name="T17" fmla="*/ 8 h 62"/>
                  <a:gd name="T18" fmla="*/ 29 w 62"/>
                  <a:gd name="T19" fmla="*/ 7 h 62"/>
                  <a:gd name="T20" fmla="*/ 26 w 62"/>
                  <a:gd name="T21" fmla="*/ 0 h 62"/>
                  <a:gd name="T22" fmla="*/ 9 w 62"/>
                  <a:gd name="T23" fmla="*/ 9 h 62"/>
                  <a:gd name="T24" fmla="*/ 12 w 62"/>
                  <a:gd name="T25" fmla="*/ 15 h 62"/>
                  <a:gd name="T26" fmla="*/ 9 w 62"/>
                  <a:gd name="T27" fmla="*/ 21 h 62"/>
                  <a:gd name="T28" fmla="*/ 1 w 62"/>
                  <a:gd name="T29" fmla="*/ 20 h 62"/>
                  <a:gd name="T30" fmla="*/ 0 w 62"/>
                  <a:gd name="T31" fmla="*/ 39 h 62"/>
                  <a:gd name="T32" fmla="*/ 8 w 62"/>
                  <a:gd name="T33" fmla="*/ 39 h 62"/>
                  <a:gd name="T34" fmla="*/ 9 w 62"/>
                  <a:gd name="T35" fmla="*/ 42 h 62"/>
                  <a:gd name="T36" fmla="*/ 11 w 62"/>
                  <a:gd name="T37" fmla="*/ 45 h 62"/>
                  <a:gd name="T38" fmla="*/ 6 w 62"/>
                  <a:gd name="T39" fmla="*/ 51 h 62"/>
                  <a:gd name="T40" fmla="*/ 22 w 62"/>
                  <a:gd name="T41" fmla="*/ 61 h 62"/>
                  <a:gd name="T42" fmla="*/ 26 w 62"/>
                  <a:gd name="T43" fmla="*/ 55 h 62"/>
                  <a:gd name="T44" fmla="*/ 32 w 62"/>
                  <a:gd name="T45" fmla="*/ 55 h 62"/>
                  <a:gd name="T46" fmla="*/ 36 w 62"/>
                  <a:gd name="T47" fmla="*/ 62 h 62"/>
                  <a:gd name="T48" fmla="*/ 53 w 62"/>
                  <a:gd name="T49" fmla="*/ 54 h 62"/>
                  <a:gd name="T50" fmla="*/ 49 w 62"/>
                  <a:gd name="T51" fmla="*/ 47 h 62"/>
                  <a:gd name="T52" fmla="*/ 52 w 62"/>
                  <a:gd name="T53" fmla="*/ 42 h 62"/>
                  <a:gd name="T54" fmla="*/ 35 w 62"/>
                  <a:gd name="T55" fmla="*/ 40 h 62"/>
                  <a:gd name="T56" fmla="*/ 22 w 62"/>
                  <a:gd name="T57" fmla="*/ 36 h 62"/>
                  <a:gd name="T58" fmla="*/ 26 w 62"/>
                  <a:gd name="T59" fmla="*/ 22 h 62"/>
                  <a:gd name="T60" fmla="*/ 40 w 62"/>
                  <a:gd name="T61" fmla="*/ 27 h 62"/>
                  <a:gd name="T62" fmla="*/ 35 w 62"/>
                  <a:gd name="T63"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62">
                    <a:moveTo>
                      <a:pt x="52" y="42"/>
                    </a:moveTo>
                    <a:cubicBezTo>
                      <a:pt x="61" y="43"/>
                      <a:pt x="61" y="43"/>
                      <a:pt x="61" y="43"/>
                    </a:cubicBezTo>
                    <a:cubicBezTo>
                      <a:pt x="62" y="24"/>
                      <a:pt x="62" y="24"/>
                      <a:pt x="62" y="24"/>
                    </a:cubicBezTo>
                    <a:cubicBezTo>
                      <a:pt x="54" y="24"/>
                      <a:pt x="54" y="24"/>
                      <a:pt x="54" y="24"/>
                    </a:cubicBezTo>
                    <a:cubicBezTo>
                      <a:pt x="53" y="23"/>
                      <a:pt x="53" y="21"/>
                      <a:pt x="52" y="20"/>
                    </a:cubicBezTo>
                    <a:cubicBezTo>
                      <a:pt x="52" y="20"/>
                      <a:pt x="52" y="19"/>
                      <a:pt x="51" y="18"/>
                    </a:cubicBezTo>
                    <a:cubicBezTo>
                      <a:pt x="56" y="12"/>
                      <a:pt x="56" y="12"/>
                      <a:pt x="56" y="12"/>
                    </a:cubicBezTo>
                    <a:cubicBezTo>
                      <a:pt x="40" y="2"/>
                      <a:pt x="40" y="2"/>
                      <a:pt x="40" y="2"/>
                    </a:cubicBezTo>
                    <a:cubicBezTo>
                      <a:pt x="36" y="8"/>
                      <a:pt x="36" y="8"/>
                      <a:pt x="36" y="8"/>
                    </a:cubicBezTo>
                    <a:cubicBezTo>
                      <a:pt x="34" y="7"/>
                      <a:pt x="32" y="7"/>
                      <a:pt x="29" y="7"/>
                    </a:cubicBezTo>
                    <a:cubicBezTo>
                      <a:pt x="26" y="0"/>
                      <a:pt x="26" y="0"/>
                      <a:pt x="26" y="0"/>
                    </a:cubicBezTo>
                    <a:cubicBezTo>
                      <a:pt x="9" y="9"/>
                      <a:pt x="9" y="9"/>
                      <a:pt x="9" y="9"/>
                    </a:cubicBezTo>
                    <a:cubicBezTo>
                      <a:pt x="12" y="15"/>
                      <a:pt x="12" y="15"/>
                      <a:pt x="12" y="15"/>
                    </a:cubicBezTo>
                    <a:cubicBezTo>
                      <a:pt x="11" y="17"/>
                      <a:pt x="10" y="19"/>
                      <a:pt x="9" y="21"/>
                    </a:cubicBezTo>
                    <a:cubicBezTo>
                      <a:pt x="1" y="20"/>
                      <a:pt x="1" y="20"/>
                      <a:pt x="1" y="20"/>
                    </a:cubicBezTo>
                    <a:cubicBezTo>
                      <a:pt x="0" y="39"/>
                      <a:pt x="0" y="39"/>
                      <a:pt x="0" y="39"/>
                    </a:cubicBezTo>
                    <a:cubicBezTo>
                      <a:pt x="8" y="39"/>
                      <a:pt x="8" y="39"/>
                      <a:pt x="8" y="39"/>
                    </a:cubicBezTo>
                    <a:cubicBezTo>
                      <a:pt x="8" y="40"/>
                      <a:pt x="8" y="41"/>
                      <a:pt x="9" y="42"/>
                    </a:cubicBezTo>
                    <a:cubicBezTo>
                      <a:pt x="9" y="43"/>
                      <a:pt x="10" y="44"/>
                      <a:pt x="11" y="45"/>
                    </a:cubicBezTo>
                    <a:cubicBezTo>
                      <a:pt x="6" y="51"/>
                      <a:pt x="6" y="51"/>
                      <a:pt x="6" y="51"/>
                    </a:cubicBezTo>
                    <a:cubicBezTo>
                      <a:pt x="22" y="61"/>
                      <a:pt x="22" y="61"/>
                      <a:pt x="22" y="61"/>
                    </a:cubicBezTo>
                    <a:cubicBezTo>
                      <a:pt x="26" y="55"/>
                      <a:pt x="26" y="55"/>
                      <a:pt x="26" y="55"/>
                    </a:cubicBezTo>
                    <a:cubicBezTo>
                      <a:pt x="28" y="55"/>
                      <a:pt x="30" y="55"/>
                      <a:pt x="32" y="55"/>
                    </a:cubicBezTo>
                    <a:cubicBezTo>
                      <a:pt x="36" y="62"/>
                      <a:pt x="36" y="62"/>
                      <a:pt x="36" y="62"/>
                    </a:cubicBezTo>
                    <a:cubicBezTo>
                      <a:pt x="53" y="54"/>
                      <a:pt x="53" y="54"/>
                      <a:pt x="53" y="54"/>
                    </a:cubicBezTo>
                    <a:cubicBezTo>
                      <a:pt x="49" y="47"/>
                      <a:pt x="49" y="47"/>
                      <a:pt x="49" y="47"/>
                    </a:cubicBezTo>
                    <a:cubicBezTo>
                      <a:pt x="50" y="45"/>
                      <a:pt x="51" y="44"/>
                      <a:pt x="52" y="42"/>
                    </a:cubicBezTo>
                    <a:close/>
                    <a:moveTo>
                      <a:pt x="35" y="40"/>
                    </a:moveTo>
                    <a:cubicBezTo>
                      <a:pt x="30" y="42"/>
                      <a:pt x="24" y="40"/>
                      <a:pt x="22" y="36"/>
                    </a:cubicBezTo>
                    <a:cubicBezTo>
                      <a:pt x="19" y="31"/>
                      <a:pt x="21" y="25"/>
                      <a:pt x="26" y="22"/>
                    </a:cubicBezTo>
                    <a:cubicBezTo>
                      <a:pt x="31" y="20"/>
                      <a:pt x="37" y="22"/>
                      <a:pt x="40" y="27"/>
                    </a:cubicBezTo>
                    <a:cubicBezTo>
                      <a:pt x="42" y="32"/>
                      <a:pt x="40" y="37"/>
                      <a:pt x="35"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88" name="Freeform 34"/>
              <p:cNvSpPr>
                <a:spLocks noEditPoints="1"/>
              </p:cNvSpPr>
              <p:nvPr/>
            </p:nvSpPr>
            <p:spPr bwMode="auto">
              <a:xfrm>
                <a:off x="2239" y="2540"/>
                <a:ext cx="65" cy="62"/>
              </a:xfrm>
              <a:custGeom>
                <a:avLst/>
                <a:gdLst>
                  <a:gd name="T0" fmla="*/ 29 w 33"/>
                  <a:gd name="T1" fmla="*/ 16 h 31"/>
                  <a:gd name="T2" fmla="*/ 33 w 33"/>
                  <a:gd name="T3" fmla="*/ 14 h 31"/>
                  <a:gd name="T4" fmla="*/ 29 w 33"/>
                  <a:gd name="T5" fmla="*/ 5 h 31"/>
                  <a:gd name="T6" fmla="*/ 26 w 33"/>
                  <a:gd name="T7" fmla="*/ 7 h 31"/>
                  <a:gd name="T8" fmla="*/ 24 w 33"/>
                  <a:gd name="T9" fmla="*/ 6 h 31"/>
                  <a:gd name="T10" fmla="*/ 23 w 33"/>
                  <a:gd name="T11" fmla="*/ 5 h 31"/>
                  <a:gd name="T12" fmla="*/ 24 w 33"/>
                  <a:gd name="T13" fmla="*/ 1 h 31"/>
                  <a:gd name="T14" fmla="*/ 14 w 33"/>
                  <a:gd name="T15" fmla="*/ 0 h 31"/>
                  <a:gd name="T16" fmla="*/ 14 w 33"/>
                  <a:gd name="T17" fmla="*/ 4 h 31"/>
                  <a:gd name="T18" fmla="*/ 11 w 33"/>
                  <a:gd name="T19" fmla="*/ 5 h 31"/>
                  <a:gd name="T20" fmla="*/ 7 w 33"/>
                  <a:gd name="T21" fmla="*/ 2 h 31"/>
                  <a:gd name="T22" fmla="*/ 2 w 33"/>
                  <a:gd name="T23" fmla="*/ 10 h 31"/>
                  <a:gd name="T24" fmla="*/ 5 w 33"/>
                  <a:gd name="T25" fmla="*/ 12 h 31"/>
                  <a:gd name="T26" fmla="*/ 4 w 33"/>
                  <a:gd name="T27" fmla="*/ 15 h 31"/>
                  <a:gd name="T28" fmla="*/ 0 w 33"/>
                  <a:gd name="T29" fmla="*/ 17 h 31"/>
                  <a:gd name="T30" fmla="*/ 4 w 33"/>
                  <a:gd name="T31" fmla="*/ 26 h 31"/>
                  <a:gd name="T32" fmla="*/ 8 w 33"/>
                  <a:gd name="T33" fmla="*/ 24 h 31"/>
                  <a:gd name="T34" fmla="*/ 9 w 33"/>
                  <a:gd name="T35" fmla="*/ 25 h 31"/>
                  <a:gd name="T36" fmla="*/ 10 w 33"/>
                  <a:gd name="T37" fmla="*/ 26 h 31"/>
                  <a:gd name="T38" fmla="*/ 10 w 33"/>
                  <a:gd name="T39" fmla="*/ 30 h 31"/>
                  <a:gd name="T40" fmla="*/ 19 w 33"/>
                  <a:gd name="T41" fmla="*/ 31 h 31"/>
                  <a:gd name="T42" fmla="*/ 20 w 33"/>
                  <a:gd name="T43" fmla="*/ 27 h 31"/>
                  <a:gd name="T44" fmla="*/ 23 w 33"/>
                  <a:gd name="T45" fmla="*/ 26 h 31"/>
                  <a:gd name="T46" fmla="*/ 26 w 33"/>
                  <a:gd name="T47" fmla="*/ 29 h 31"/>
                  <a:gd name="T48" fmla="*/ 32 w 33"/>
                  <a:gd name="T49" fmla="*/ 21 h 31"/>
                  <a:gd name="T50" fmla="*/ 29 w 33"/>
                  <a:gd name="T51" fmla="*/ 19 h 31"/>
                  <a:gd name="T52" fmla="*/ 29 w 33"/>
                  <a:gd name="T53" fmla="*/ 16 h 31"/>
                  <a:gd name="T54" fmla="*/ 21 w 33"/>
                  <a:gd name="T55" fmla="*/ 18 h 31"/>
                  <a:gd name="T56" fmla="*/ 13 w 33"/>
                  <a:gd name="T57" fmla="*/ 19 h 31"/>
                  <a:gd name="T58" fmla="*/ 12 w 33"/>
                  <a:gd name="T59" fmla="*/ 12 h 31"/>
                  <a:gd name="T60" fmla="*/ 20 w 33"/>
                  <a:gd name="T61" fmla="*/ 11 h 31"/>
                  <a:gd name="T62" fmla="*/ 21 w 33"/>
                  <a:gd name="T63"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 h="31">
                    <a:moveTo>
                      <a:pt x="29" y="16"/>
                    </a:moveTo>
                    <a:cubicBezTo>
                      <a:pt x="33" y="14"/>
                      <a:pt x="33" y="14"/>
                      <a:pt x="33" y="14"/>
                    </a:cubicBezTo>
                    <a:cubicBezTo>
                      <a:pt x="29" y="5"/>
                      <a:pt x="29" y="5"/>
                      <a:pt x="29" y="5"/>
                    </a:cubicBezTo>
                    <a:cubicBezTo>
                      <a:pt x="26" y="7"/>
                      <a:pt x="26" y="7"/>
                      <a:pt x="26" y="7"/>
                    </a:cubicBezTo>
                    <a:cubicBezTo>
                      <a:pt x="25" y="6"/>
                      <a:pt x="25" y="6"/>
                      <a:pt x="24" y="6"/>
                    </a:cubicBezTo>
                    <a:cubicBezTo>
                      <a:pt x="24" y="5"/>
                      <a:pt x="23" y="5"/>
                      <a:pt x="23" y="5"/>
                    </a:cubicBezTo>
                    <a:cubicBezTo>
                      <a:pt x="24" y="1"/>
                      <a:pt x="24" y="1"/>
                      <a:pt x="24" y="1"/>
                    </a:cubicBezTo>
                    <a:cubicBezTo>
                      <a:pt x="14" y="0"/>
                      <a:pt x="14" y="0"/>
                      <a:pt x="14" y="0"/>
                    </a:cubicBezTo>
                    <a:cubicBezTo>
                      <a:pt x="14" y="4"/>
                      <a:pt x="14" y="4"/>
                      <a:pt x="14" y="4"/>
                    </a:cubicBezTo>
                    <a:cubicBezTo>
                      <a:pt x="13" y="4"/>
                      <a:pt x="12" y="4"/>
                      <a:pt x="11" y="5"/>
                    </a:cubicBezTo>
                    <a:cubicBezTo>
                      <a:pt x="7" y="2"/>
                      <a:pt x="7" y="2"/>
                      <a:pt x="7" y="2"/>
                    </a:cubicBezTo>
                    <a:cubicBezTo>
                      <a:pt x="2" y="10"/>
                      <a:pt x="2" y="10"/>
                      <a:pt x="2" y="10"/>
                    </a:cubicBezTo>
                    <a:cubicBezTo>
                      <a:pt x="5" y="12"/>
                      <a:pt x="5" y="12"/>
                      <a:pt x="5" y="12"/>
                    </a:cubicBezTo>
                    <a:cubicBezTo>
                      <a:pt x="4" y="13"/>
                      <a:pt x="4" y="14"/>
                      <a:pt x="4" y="15"/>
                    </a:cubicBezTo>
                    <a:cubicBezTo>
                      <a:pt x="0" y="17"/>
                      <a:pt x="0" y="17"/>
                      <a:pt x="0" y="17"/>
                    </a:cubicBezTo>
                    <a:cubicBezTo>
                      <a:pt x="4" y="26"/>
                      <a:pt x="4" y="26"/>
                      <a:pt x="4" y="26"/>
                    </a:cubicBezTo>
                    <a:cubicBezTo>
                      <a:pt x="8" y="24"/>
                      <a:pt x="8" y="24"/>
                      <a:pt x="8" y="24"/>
                    </a:cubicBezTo>
                    <a:cubicBezTo>
                      <a:pt x="8" y="24"/>
                      <a:pt x="9" y="25"/>
                      <a:pt x="9" y="25"/>
                    </a:cubicBezTo>
                    <a:cubicBezTo>
                      <a:pt x="10" y="25"/>
                      <a:pt x="10" y="26"/>
                      <a:pt x="10" y="26"/>
                    </a:cubicBezTo>
                    <a:cubicBezTo>
                      <a:pt x="10" y="30"/>
                      <a:pt x="10" y="30"/>
                      <a:pt x="10" y="30"/>
                    </a:cubicBezTo>
                    <a:cubicBezTo>
                      <a:pt x="19" y="31"/>
                      <a:pt x="19" y="31"/>
                      <a:pt x="19" y="31"/>
                    </a:cubicBezTo>
                    <a:cubicBezTo>
                      <a:pt x="20" y="27"/>
                      <a:pt x="20" y="27"/>
                      <a:pt x="20" y="27"/>
                    </a:cubicBezTo>
                    <a:cubicBezTo>
                      <a:pt x="21" y="27"/>
                      <a:pt x="22" y="26"/>
                      <a:pt x="23" y="26"/>
                    </a:cubicBezTo>
                    <a:cubicBezTo>
                      <a:pt x="26" y="29"/>
                      <a:pt x="26" y="29"/>
                      <a:pt x="26" y="29"/>
                    </a:cubicBezTo>
                    <a:cubicBezTo>
                      <a:pt x="32" y="21"/>
                      <a:pt x="32" y="21"/>
                      <a:pt x="32" y="21"/>
                    </a:cubicBezTo>
                    <a:cubicBezTo>
                      <a:pt x="29" y="19"/>
                      <a:pt x="29" y="19"/>
                      <a:pt x="29" y="19"/>
                    </a:cubicBezTo>
                    <a:cubicBezTo>
                      <a:pt x="29" y="18"/>
                      <a:pt x="29" y="17"/>
                      <a:pt x="29" y="16"/>
                    </a:cubicBezTo>
                    <a:close/>
                    <a:moveTo>
                      <a:pt x="21" y="18"/>
                    </a:moveTo>
                    <a:cubicBezTo>
                      <a:pt x="19" y="21"/>
                      <a:pt x="16" y="21"/>
                      <a:pt x="13" y="19"/>
                    </a:cubicBezTo>
                    <a:cubicBezTo>
                      <a:pt x="11" y="18"/>
                      <a:pt x="11" y="15"/>
                      <a:pt x="12" y="12"/>
                    </a:cubicBezTo>
                    <a:cubicBezTo>
                      <a:pt x="14" y="10"/>
                      <a:pt x="17" y="10"/>
                      <a:pt x="20" y="11"/>
                    </a:cubicBezTo>
                    <a:cubicBezTo>
                      <a:pt x="22" y="13"/>
                      <a:pt x="22" y="16"/>
                      <a:pt x="2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grpSp>
        <p:nvGrpSpPr>
          <p:cNvPr id="89" name="组合 88"/>
          <p:cNvGrpSpPr/>
          <p:nvPr/>
        </p:nvGrpSpPr>
        <p:grpSpPr>
          <a:xfrm>
            <a:off x="5692057" y="2772752"/>
            <a:ext cx="503140" cy="503293"/>
            <a:chOff x="7623383" y="3600481"/>
            <a:chExt cx="670853" cy="671057"/>
          </a:xfrm>
        </p:grpSpPr>
        <p:sp>
          <p:nvSpPr>
            <p:cNvPr id="90" name="Oval 13"/>
            <p:cNvSpPr>
              <a:spLocks noChangeArrowheads="1"/>
            </p:cNvSpPr>
            <p:nvPr/>
          </p:nvSpPr>
          <p:spPr bwMode="auto">
            <a:xfrm>
              <a:off x="7623383" y="3600481"/>
              <a:ext cx="670853" cy="671057"/>
            </a:xfrm>
            <a:prstGeom prst="ellipse">
              <a:avLst/>
            </a:prstGeom>
            <a:solidFill>
              <a:schemeClr val="accent1"/>
            </a:solidFill>
            <a:ln>
              <a:noFill/>
            </a:ln>
            <a:effectLst>
              <a:outerShdw blurRad="63500" algn="ctr" rotWithShape="0">
                <a:prstClr val="black">
                  <a:alpha val="40000"/>
                </a:prstClr>
              </a:outerShdw>
            </a:effectLst>
          </p:spPr>
          <p:txBody>
            <a:bodyPr/>
            <a:lstStyle/>
            <a:p>
              <a:endParaRPr lang="zh-CN" altLang="en-US">
                <a:solidFill>
                  <a:prstClr val="black"/>
                </a:solidFill>
                <a:cs typeface="+mn-ea"/>
              </a:endParaRPr>
            </a:p>
          </p:txBody>
        </p:sp>
        <p:grpSp>
          <p:nvGrpSpPr>
            <p:cNvPr id="91" name="Group 41"/>
            <p:cNvGrpSpPr/>
            <p:nvPr/>
          </p:nvGrpSpPr>
          <p:grpSpPr bwMode="auto">
            <a:xfrm>
              <a:off x="7896019" y="3807088"/>
              <a:ext cx="125579" cy="257845"/>
              <a:chOff x="3782" y="1791"/>
              <a:chExt cx="76" cy="156"/>
            </a:xfrm>
          </p:grpSpPr>
          <p:sp>
            <p:nvSpPr>
              <p:cNvPr id="92" name="Freeform 35"/>
              <p:cNvSpPr/>
              <p:nvPr/>
            </p:nvSpPr>
            <p:spPr bwMode="auto">
              <a:xfrm>
                <a:off x="3798" y="1791"/>
                <a:ext cx="44" cy="102"/>
              </a:xfrm>
              <a:custGeom>
                <a:avLst/>
                <a:gdLst>
                  <a:gd name="T0" fmla="*/ 22 w 22"/>
                  <a:gd name="T1" fmla="*/ 10 h 51"/>
                  <a:gd name="T2" fmla="*/ 11 w 22"/>
                  <a:gd name="T3" fmla="*/ 0 h 51"/>
                  <a:gd name="T4" fmla="*/ 11 w 22"/>
                  <a:gd name="T5" fmla="*/ 0 h 51"/>
                  <a:gd name="T6" fmla="*/ 0 w 22"/>
                  <a:gd name="T7" fmla="*/ 10 h 51"/>
                  <a:gd name="T8" fmla="*/ 0 w 22"/>
                  <a:gd name="T9" fmla="*/ 40 h 51"/>
                  <a:gd name="T10" fmla="*/ 11 w 22"/>
                  <a:gd name="T11" fmla="*/ 51 h 51"/>
                  <a:gd name="T12" fmla="*/ 11 w 22"/>
                  <a:gd name="T13" fmla="*/ 51 h 51"/>
                  <a:gd name="T14" fmla="*/ 22 w 22"/>
                  <a:gd name="T15" fmla="*/ 40 h 51"/>
                  <a:gd name="T16" fmla="*/ 22 w 22"/>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1">
                    <a:moveTo>
                      <a:pt x="22" y="10"/>
                    </a:moveTo>
                    <a:cubicBezTo>
                      <a:pt x="22" y="4"/>
                      <a:pt x="17" y="0"/>
                      <a:pt x="11" y="0"/>
                    </a:cubicBezTo>
                    <a:cubicBezTo>
                      <a:pt x="11" y="0"/>
                      <a:pt x="11" y="0"/>
                      <a:pt x="11" y="0"/>
                    </a:cubicBezTo>
                    <a:cubicBezTo>
                      <a:pt x="5" y="0"/>
                      <a:pt x="0" y="4"/>
                      <a:pt x="0" y="10"/>
                    </a:cubicBezTo>
                    <a:cubicBezTo>
                      <a:pt x="0" y="40"/>
                      <a:pt x="0" y="40"/>
                      <a:pt x="0" y="40"/>
                    </a:cubicBezTo>
                    <a:cubicBezTo>
                      <a:pt x="0" y="46"/>
                      <a:pt x="5" y="51"/>
                      <a:pt x="11" y="51"/>
                    </a:cubicBezTo>
                    <a:cubicBezTo>
                      <a:pt x="11" y="51"/>
                      <a:pt x="11" y="51"/>
                      <a:pt x="11" y="51"/>
                    </a:cubicBezTo>
                    <a:cubicBezTo>
                      <a:pt x="17" y="51"/>
                      <a:pt x="22" y="46"/>
                      <a:pt x="22" y="40"/>
                    </a:cubicBezTo>
                    <a:lnTo>
                      <a:pt x="22"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93" name="Freeform 36"/>
              <p:cNvSpPr/>
              <p:nvPr/>
            </p:nvSpPr>
            <p:spPr bwMode="auto">
              <a:xfrm>
                <a:off x="3782" y="1871"/>
                <a:ext cx="76" cy="76"/>
              </a:xfrm>
              <a:custGeom>
                <a:avLst/>
                <a:gdLst>
                  <a:gd name="T0" fmla="*/ 38 w 38"/>
                  <a:gd name="T1" fmla="*/ 0 h 38"/>
                  <a:gd name="T2" fmla="*/ 38 w 38"/>
                  <a:gd name="T3" fmla="*/ 0 h 38"/>
                  <a:gd name="T4" fmla="*/ 34 w 38"/>
                  <a:gd name="T5" fmla="*/ 0 h 38"/>
                  <a:gd name="T6" fmla="*/ 34 w 38"/>
                  <a:gd name="T7" fmla="*/ 0 h 38"/>
                  <a:gd name="T8" fmla="*/ 19 w 38"/>
                  <a:gd name="T9" fmla="*/ 15 h 38"/>
                  <a:gd name="T10" fmla="*/ 4 w 38"/>
                  <a:gd name="T11" fmla="*/ 0 h 38"/>
                  <a:gd name="T12" fmla="*/ 4 w 38"/>
                  <a:gd name="T13" fmla="*/ 0 h 38"/>
                  <a:gd name="T14" fmla="*/ 0 w 38"/>
                  <a:gd name="T15" fmla="*/ 0 h 38"/>
                  <a:gd name="T16" fmla="*/ 0 w 38"/>
                  <a:gd name="T17" fmla="*/ 0 h 38"/>
                  <a:gd name="T18" fmla="*/ 17 w 38"/>
                  <a:gd name="T19" fmla="*/ 19 h 38"/>
                  <a:gd name="T20" fmla="*/ 17 w 38"/>
                  <a:gd name="T21" fmla="*/ 32 h 38"/>
                  <a:gd name="T22" fmla="*/ 7 w 38"/>
                  <a:gd name="T23" fmla="*/ 38 h 38"/>
                  <a:gd name="T24" fmla="*/ 30 w 38"/>
                  <a:gd name="T25" fmla="*/ 38 h 38"/>
                  <a:gd name="T26" fmla="*/ 21 w 38"/>
                  <a:gd name="T27" fmla="*/ 32 h 38"/>
                  <a:gd name="T28" fmla="*/ 21 w 38"/>
                  <a:gd name="T29" fmla="*/ 19 h 38"/>
                  <a:gd name="T30" fmla="*/ 38 w 38"/>
                  <a:gd name="T3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8" y="0"/>
                    </a:moveTo>
                    <a:cubicBezTo>
                      <a:pt x="38" y="0"/>
                      <a:pt x="38" y="0"/>
                      <a:pt x="38" y="0"/>
                    </a:cubicBezTo>
                    <a:cubicBezTo>
                      <a:pt x="34" y="0"/>
                      <a:pt x="34" y="0"/>
                      <a:pt x="34" y="0"/>
                    </a:cubicBezTo>
                    <a:cubicBezTo>
                      <a:pt x="34" y="0"/>
                      <a:pt x="34" y="0"/>
                      <a:pt x="34" y="0"/>
                    </a:cubicBezTo>
                    <a:cubicBezTo>
                      <a:pt x="34" y="9"/>
                      <a:pt x="27" y="15"/>
                      <a:pt x="19" y="15"/>
                    </a:cubicBezTo>
                    <a:cubicBezTo>
                      <a:pt x="11" y="15"/>
                      <a:pt x="4" y="9"/>
                      <a:pt x="4" y="0"/>
                    </a:cubicBezTo>
                    <a:cubicBezTo>
                      <a:pt x="4" y="0"/>
                      <a:pt x="4" y="0"/>
                      <a:pt x="4" y="0"/>
                    </a:cubicBezTo>
                    <a:cubicBezTo>
                      <a:pt x="0" y="0"/>
                      <a:pt x="0" y="0"/>
                      <a:pt x="0" y="0"/>
                    </a:cubicBezTo>
                    <a:cubicBezTo>
                      <a:pt x="0" y="0"/>
                      <a:pt x="0" y="0"/>
                      <a:pt x="0" y="0"/>
                    </a:cubicBezTo>
                    <a:cubicBezTo>
                      <a:pt x="0" y="10"/>
                      <a:pt x="7" y="18"/>
                      <a:pt x="17" y="19"/>
                    </a:cubicBezTo>
                    <a:cubicBezTo>
                      <a:pt x="17" y="32"/>
                      <a:pt x="17" y="32"/>
                      <a:pt x="17" y="32"/>
                    </a:cubicBezTo>
                    <a:cubicBezTo>
                      <a:pt x="11" y="32"/>
                      <a:pt x="7" y="35"/>
                      <a:pt x="7" y="38"/>
                    </a:cubicBezTo>
                    <a:cubicBezTo>
                      <a:pt x="30" y="38"/>
                      <a:pt x="30" y="38"/>
                      <a:pt x="30" y="38"/>
                    </a:cubicBezTo>
                    <a:cubicBezTo>
                      <a:pt x="30" y="35"/>
                      <a:pt x="26" y="32"/>
                      <a:pt x="21" y="32"/>
                    </a:cubicBezTo>
                    <a:cubicBezTo>
                      <a:pt x="21" y="19"/>
                      <a:pt x="21" y="19"/>
                      <a:pt x="21" y="19"/>
                    </a:cubicBezTo>
                    <a:cubicBezTo>
                      <a:pt x="31" y="18"/>
                      <a:pt x="38" y="10"/>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grpSp>
        <p:nvGrpSpPr>
          <p:cNvPr id="94" name="组合 93"/>
          <p:cNvGrpSpPr/>
          <p:nvPr/>
        </p:nvGrpSpPr>
        <p:grpSpPr>
          <a:xfrm>
            <a:off x="3609895" y="2101844"/>
            <a:ext cx="1873250" cy="3041001"/>
            <a:chOff x="4847167" y="2705937"/>
            <a:chExt cx="2497667" cy="4054669"/>
          </a:xfrm>
          <a:solidFill>
            <a:schemeClr val="bg2">
              <a:lumMod val="75000"/>
            </a:schemeClr>
          </a:solidFill>
        </p:grpSpPr>
        <p:grpSp>
          <p:nvGrpSpPr>
            <p:cNvPr id="95" name="Group 48"/>
            <p:cNvGrpSpPr/>
            <p:nvPr/>
          </p:nvGrpSpPr>
          <p:grpSpPr bwMode="auto">
            <a:xfrm>
              <a:off x="5400276" y="3380513"/>
              <a:ext cx="1397800" cy="1149280"/>
              <a:chOff x="2508" y="1534"/>
              <a:chExt cx="747" cy="614"/>
            </a:xfrm>
            <a:grpFill/>
          </p:grpSpPr>
          <p:sp>
            <p:nvSpPr>
              <p:cNvPr id="100" name="Freeform 37"/>
              <p:cNvSpPr/>
              <p:nvPr/>
            </p:nvSpPr>
            <p:spPr bwMode="auto">
              <a:xfrm>
                <a:off x="2669" y="1670"/>
                <a:ext cx="424" cy="478"/>
              </a:xfrm>
              <a:custGeom>
                <a:avLst/>
                <a:gdLst>
                  <a:gd name="T0" fmla="*/ 213 w 213"/>
                  <a:gd name="T1" fmla="*/ 106 h 240"/>
                  <a:gd name="T2" fmla="*/ 205 w 213"/>
                  <a:gd name="T3" fmla="*/ 88 h 240"/>
                  <a:gd name="T4" fmla="*/ 125 w 213"/>
                  <a:gd name="T5" fmla="*/ 10 h 240"/>
                  <a:gd name="T6" fmla="*/ 88 w 213"/>
                  <a:gd name="T7" fmla="*/ 10 h 240"/>
                  <a:gd name="T8" fmla="*/ 8 w 213"/>
                  <a:gd name="T9" fmla="*/ 88 h 240"/>
                  <a:gd name="T10" fmla="*/ 0 w 213"/>
                  <a:gd name="T11" fmla="*/ 106 h 240"/>
                  <a:gd name="T12" fmla="*/ 0 w 213"/>
                  <a:gd name="T13" fmla="*/ 106 h 240"/>
                  <a:gd name="T14" fmla="*/ 0 w 213"/>
                  <a:gd name="T15" fmla="*/ 208 h 240"/>
                  <a:gd name="T16" fmla="*/ 33 w 213"/>
                  <a:gd name="T17" fmla="*/ 240 h 240"/>
                  <a:gd name="T18" fmla="*/ 62 w 213"/>
                  <a:gd name="T19" fmla="*/ 240 h 240"/>
                  <a:gd name="T20" fmla="*/ 62 w 213"/>
                  <a:gd name="T21" fmla="*/ 165 h 240"/>
                  <a:gd name="T22" fmla="*/ 96 w 213"/>
                  <a:gd name="T23" fmla="*/ 132 h 240"/>
                  <a:gd name="T24" fmla="*/ 119 w 213"/>
                  <a:gd name="T25" fmla="*/ 132 h 240"/>
                  <a:gd name="T26" fmla="*/ 153 w 213"/>
                  <a:gd name="T27" fmla="*/ 165 h 240"/>
                  <a:gd name="T28" fmla="*/ 153 w 213"/>
                  <a:gd name="T29" fmla="*/ 240 h 240"/>
                  <a:gd name="T30" fmla="*/ 180 w 213"/>
                  <a:gd name="T31" fmla="*/ 240 h 240"/>
                  <a:gd name="T32" fmla="*/ 213 w 213"/>
                  <a:gd name="T33" fmla="*/ 208 h 240"/>
                  <a:gd name="T34" fmla="*/ 213 w 213"/>
                  <a:gd name="T35"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240">
                    <a:moveTo>
                      <a:pt x="213" y="106"/>
                    </a:moveTo>
                    <a:cubicBezTo>
                      <a:pt x="213" y="99"/>
                      <a:pt x="210" y="93"/>
                      <a:pt x="205" y="88"/>
                    </a:cubicBezTo>
                    <a:cubicBezTo>
                      <a:pt x="125" y="10"/>
                      <a:pt x="125" y="10"/>
                      <a:pt x="125" y="10"/>
                    </a:cubicBezTo>
                    <a:cubicBezTo>
                      <a:pt x="115" y="0"/>
                      <a:pt x="98" y="0"/>
                      <a:pt x="88" y="10"/>
                    </a:cubicBezTo>
                    <a:cubicBezTo>
                      <a:pt x="8" y="88"/>
                      <a:pt x="8" y="88"/>
                      <a:pt x="8" y="88"/>
                    </a:cubicBezTo>
                    <a:cubicBezTo>
                      <a:pt x="3" y="93"/>
                      <a:pt x="0" y="99"/>
                      <a:pt x="0" y="106"/>
                    </a:cubicBezTo>
                    <a:cubicBezTo>
                      <a:pt x="0" y="106"/>
                      <a:pt x="0" y="106"/>
                      <a:pt x="0" y="106"/>
                    </a:cubicBezTo>
                    <a:cubicBezTo>
                      <a:pt x="0" y="208"/>
                      <a:pt x="0" y="208"/>
                      <a:pt x="0" y="208"/>
                    </a:cubicBezTo>
                    <a:cubicBezTo>
                      <a:pt x="0" y="226"/>
                      <a:pt x="15" y="240"/>
                      <a:pt x="33" y="240"/>
                    </a:cubicBezTo>
                    <a:cubicBezTo>
                      <a:pt x="62" y="240"/>
                      <a:pt x="62" y="240"/>
                      <a:pt x="62" y="240"/>
                    </a:cubicBezTo>
                    <a:cubicBezTo>
                      <a:pt x="62" y="165"/>
                      <a:pt x="62" y="165"/>
                      <a:pt x="62" y="165"/>
                    </a:cubicBezTo>
                    <a:cubicBezTo>
                      <a:pt x="62" y="147"/>
                      <a:pt x="77" y="132"/>
                      <a:pt x="96" y="132"/>
                    </a:cubicBezTo>
                    <a:cubicBezTo>
                      <a:pt x="119" y="132"/>
                      <a:pt x="119" y="132"/>
                      <a:pt x="119" y="132"/>
                    </a:cubicBezTo>
                    <a:cubicBezTo>
                      <a:pt x="138" y="132"/>
                      <a:pt x="153" y="147"/>
                      <a:pt x="153" y="165"/>
                    </a:cubicBezTo>
                    <a:cubicBezTo>
                      <a:pt x="153" y="240"/>
                      <a:pt x="153" y="240"/>
                      <a:pt x="153" y="240"/>
                    </a:cubicBezTo>
                    <a:cubicBezTo>
                      <a:pt x="180" y="240"/>
                      <a:pt x="180" y="240"/>
                      <a:pt x="180" y="240"/>
                    </a:cubicBezTo>
                    <a:cubicBezTo>
                      <a:pt x="198" y="240"/>
                      <a:pt x="213" y="226"/>
                      <a:pt x="213" y="208"/>
                    </a:cubicBezTo>
                    <a:cubicBezTo>
                      <a:pt x="213" y="106"/>
                      <a:pt x="213" y="106"/>
                      <a:pt x="213"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101" name="Freeform 38"/>
              <p:cNvSpPr/>
              <p:nvPr/>
            </p:nvSpPr>
            <p:spPr bwMode="auto">
              <a:xfrm>
                <a:off x="2508" y="1534"/>
                <a:ext cx="747" cy="339"/>
              </a:xfrm>
              <a:custGeom>
                <a:avLst/>
                <a:gdLst>
                  <a:gd name="T0" fmla="*/ 345 w 375"/>
                  <a:gd name="T1" fmla="*/ 141 h 170"/>
                  <a:gd name="T2" fmla="*/ 216 w 375"/>
                  <a:gd name="T3" fmla="*/ 15 h 170"/>
                  <a:gd name="T4" fmla="*/ 203 w 375"/>
                  <a:gd name="T5" fmla="*/ 7 h 170"/>
                  <a:gd name="T6" fmla="*/ 187 w 375"/>
                  <a:gd name="T7" fmla="*/ 4 h 170"/>
                  <a:gd name="T8" fmla="*/ 172 w 375"/>
                  <a:gd name="T9" fmla="*/ 7 h 170"/>
                  <a:gd name="T10" fmla="*/ 158 w 375"/>
                  <a:gd name="T11" fmla="*/ 15 h 170"/>
                  <a:gd name="T12" fmla="*/ 133 w 375"/>
                  <a:gd name="T13" fmla="*/ 40 h 170"/>
                  <a:gd name="T14" fmla="*/ 133 w 375"/>
                  <a:gd name="T15" fmla="*/ 9 h 170"/>
                  <a:gd name="T16" fmla="*/ 124 w 375"/>
                  <a:gd name="T17" fmla="*/ 0 h 170"/>
                  <a:gd name="T18" fmla="*/ 107 w 375"/>
                  <a:gd name="T19" fmla="*/ 0 h 170"/>
                  <a:gd name="T20" fmla="*/ 97 w 375"/>
                  <a:gd name="T21" fmla="*/ 9 h 170"/>
                  <a:gd name="T22" fmla="*/ 97 w 375"/>
                  <a:gd name="T23" fmla="*/ 71 h 170"/>
                  <a:gd name="T24" fmla="*/ 98 w 375"/>
                  <a:gd name="T25" fmla="*/ 74 h 170"/>
                  <a:gd name="T26" fmla="*/ 27 w 375"/>
                  <a:gd name="T27" fmla="*/ 143 h 170"/>
                  <a:gd name="T28" fmla="*/ 27 w 375"/>
                  <a:gd name="T29" fmla="*/ 143 h 170"/>
                  <a:gd name="T30" fmla="*/ 0 w 375"/>
                  <a:gd name="T31" fmla="*/ 170 h 170"/>
                  <a:gd name="T32" fmla="*/ 50 w 375"/>
                  <a:gd name="T33" fmla="*/ 170 h 170"/>
                  <a:gd name="T34" fmla="*/ 183 w 375"/>
                  <a:gd name="T35" fmla="*/ 40 h 170"/>
                  <a:gd name="T36" fmla="*/ 185 w 375"/>
                  <a:gd name="T37" fmla="*/ 38 h 170"/>
                  <a:gd name="T38" fmla="*/ 187 w 375"/>
                  <a:gd name="T39" fmla="*/ 38 h 170"/>
                  <a:gd name="T40" fmla="*/ 190 w 375"/>
                  <a:gd name="T41" fmla="*/ 38 h 170"/>
                  <a:gd name="T42" fmla="*/ 192 w 375"/>
                  <a:gd name="T43" fmla="*/ 40 h 170"/>
                  <a:gd name="T44" fmla="*/ 320 w 375"/>
                  <a:gd name="T45" fmla="*/ 165 h 170"/>
                  <a:gd name="T46" fmla="*/ 325 w 375"/>
                  <a:gd name="T47" fmla="*/ 170 h 170"/>
                  <a:gd name="T48" fmla="*/ 375 w 375"/>
                  <a:gd name="T49" fmla="*/ 170 h 170"/>
                  <a:gd name="T50" fmla="*/ 345 w 375"/>
                  <a:gd name="T51"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5" h="170">
                    <a:moveTo>
                      <a:pt x="345" y="141"/>
                    </a:moveTo>
                    <a:cubicBezTo>
                      <a:pt x="216" y="15"/>
                      <a:pt x="216" y="15"/>
                      <a:pt x="216" y="15"/>
                    </a:cubicBezTo>
                    <a:cubicBezTo>
                      <a:pt x="212" y="11"/>
                      <a:pt x="208" y="8"/>
                      <a:pt x="203" y="7"/>
                    </a:cubicBezTo>
                    <a:cubicBezTo>
                      <a:pt x="198" y="5"/>
                      <a:pt x="193" y="4"/>
                      <a:pt x="187" y="4"/>
                    </a:cubicBezTo>
                    <a:cubicBezTo>
                      <a:pt x="182" y="4"/>
                      <a:pt x="177" y="5"/>
                      <a:pt x="172" y="7"/>
                    </a:cubicBezTo>
                    <a:cubicBezTo>
                      <a:pt x="167" y="8"/>
                      <a:pt x="162" y="11"/>
                      <a:pt x="158" y="15"/>
                    </a:cubicBezTo>
                    <a:cubicBezTo>
                      <a:pt x="133" y="40"/>
                      <a:pt x="133" y="40"/>
                      <a:pt x="133" y="40"/>
                    </a:cubicBezTo>
                    <a:cubicBezTo>
                      <a:pt x="133" y="9"/>
                      <a:pt x="133" y="9"/>
                      <a:pt x="133" y="9"/>
                    </a:cubicBezTo>
                    <a:cubicBezTo>
                      <a:pt x="133" y="4"/>
                      <a:pt x="129" y="0"/>
                      <a:pt x="124" y="0"/>
                    </a:cubicBezTo>
                    <a:cubicBezTo>
                      <a:pt x="107" y="0"/>
                      <a:pt x="107" y="0"/>
                      <a:pt x="107" y="0"/>
                    </a:cubicBezTo>
                    <a:cubicBezTo>
                      <a:pt x="102" y="0"/>
                      <a:pt x="97" y="4"/>
                      <a:pt x="97" y="9"/>
                    </a:cubicBezTo>
                    <a:cubicBezTo>
                      <a:pt x="97" y="71"/>
                      <a:pt x="97" y="71"/>
                      <a:pt x="97" y="71"/>
                    </a:cubicBezTo>
                    <a:cubicBezTo>
                      <a:pt x="97" y="72"/>
                      <a:pt x="98" y="73"/>
                      <a:pt x="98" y="74"/>
                    </a:cubicBezTo>
                    <a:cubicBezTo>
                      <a:pt x="27" y="143"/>
                      <a:pt x="27" y="143"/>
                      <a:pt x="27" y="143"/>
                    </a:cubicBezTo>
                    <a:cubicBezTo>
                      <a:pt x="27" y="143"/>
                      <a:pt x="27" y="143"/>
                      <a:pt x="27" y="143"/>
                    </a:cubicBezTo>
                    <a:cubicBezTo>
                      <a:pt x="0" y="170"/>
                      <a:pt x="0" y="170"/>
                      <a:pt x="0" y="170"/>
                    </a:cubicBezTo>
                    <a:cubicBezTo>
                      <a:pt x="50" y="170"/>
                      <a:pt x="50" y="170"/>
                      <a:pt x="50" y="170"/>
                    </a:cubicBezTo>
                    <a:cubicBezTo>
                      <a:pt x="183" y="40"/>
                      <a:pt x="183" y="40"/>
                      <a:pt x="183" y="40"/>
                    </a:cubicBezTo>
                    <a:cubicBezTo>
                      <a:pt x="184" y="39"/>
                      <a:pt x="184" y="39"/>
                      <a:pt x="185" y="38"/>
                    </a:cubicBezTo>
                    <a:cubicBezTo>
                      <a:pt x="186" y="38"/>
                      <a:pt x="187" y="38"/>
                      <a:pt x="187" y="38"/>
                    </a:cubicBezTo>
                    <a:cubicBezTo>
                      <a:pt x="188" y="38"/>
                      <a:pt x="189" y="38"/>
                      <a:pt x="190" y="38"/>
                    </a:cubicBezTo>
                    <a:cubicBezTo>
                      <a:pt x="190" y="39"/>
                      <a:pt x="191" y="39"/>
                      <a:pt x="192" y="40"/>
                    </a:cubicBezTo>
                    <a:cubicBezTo>
                      <a:pt x="320" y="165"/>
                      <a:pt x="320" y="165"/>
                      <a:pt x="320" y="165"/>
                    </a:cubicBezTo>
                    <a:cubicBezTo>
                      <a:pt x="325" y="170"/>
                      <a:pt x="325" y="170"/>
                      <a:pt x="325" y="170"/>
                    </a:cubicBezTo>
                    <a:cubicBezTo>
                      <a:pt x="375" y="170"/>
                      <a:pt x="375" y="170"/>
                      <a:pt x="375" y="170"/>
                    </a:cubicBezTo>
                    <a:lnTo>
                      <a:pt x="345" y="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grpSp>
        <p:grpSp>
          <p:nvGrpSpPr>
            <p:cNvPr id="96" name="Group 39"/>
            <p:cNvGrpSpPr/>
            <p:nvPr/>
          </p:nvGrpSpPr>
          <p:grpSpPr bwMode="auto">
            <a:xfrm>
              <a:off x="4847167" y="2705937"/>
              <a:ext cx="2497667" cy="4054669"/>
              <a:chOff x="2290" y="1278"/>
              <a:chExt cx="1180" cy="1915"/>
            </a:xfrm>
            <a:grpFill/>
          </p:grpSpPr>
          <p:sp>
            <p:nvSpPr>
              <p:cNvPr id="97" name="Freeform 8"/>
              <p:cNvSpPr>
                <a:spLocks noEditPoints="1"/>
              </p:cNvSpPr>
              <p:nvPr/>
            </p:nvSpPr>
            <p:spPr bwMode="auto">
              <a:xfrm>
                <a:off x="2290" y="1278"/>
                <a:ext cx="1180" cy="1180"/>
              </a:xfrm>
              <a:custGeom>
                <a:avLst/>
                <a:gdLst>
                  <a:gd name="T0" fmla="*/ 296 w 592"/>
                  <a:gd name="T1" fmla="*/ 0 h 593"/>
                  <a:gd name="T2" fmla="*/ 0 w 592"/>
                  <a:gd name="T3" fmla="*/ 297 h 593"/>
                  <a:gd name="T4" fmla="*/ 296 w 592"/>
                  <a:gd name="T5" fmla="*/ 593 h 593"/>
                  <a:gd name="T6" fmla="*/ 592 w 592"/>
                  <a:gd name="T7" fmla="*/ 297 h 593"/>
                  <a:gd name="T8" fmla="*/ 296 w 592"/>
                  <a:gd name="T9" fmla="*/ 0 h 593"/>
                  <a:gd name="T10" fmla="*/ 296 w 592"/>
                  <a:gd name="T11" fmla="*/ 561 h 593"/>
                  <a:gd name="T12" fmla="*/ 32 w 592"/>
                  <a:gd name="T13" fmla="*/ 297 h 593"/>
                  <a:gd name="T14" fmla="*/ 296 w 592"/>
                  <a:gd name="T15" fmla="*/ 32 h 593"/>
                  <a:gd name="T16" fmla="*/ 560 w 592"/>
                  <a:gd name="T17" fmla="*/ 297 h 593"/>
                  <a:gd name="T18" fmla="*/ 296 w 592"/>
                  <a:gd name="T19" fmla="*/ 561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2" h="593">
                    <a:moveTo>
                      <a:pt x="296" y="0"/>
                    </a:moveTo>
                    <a:cubicBezTo>
                      <a:pt x="132" y="0"/>
                      <a:pt x="0" y="133"/>
                      <a:pt x="0" y="297"/>
                    </a:cubicBezTo>
                    <a:cubicBezTo>
                      <a:pt x="0" y="460"/>
                      <a:pt x="132" y="593"/>
                      <a:pt x="296" y="593"/>
                    </a:cubicBezTo>
                    <a:cubicBezTo>
                      <a:pt x="460" y="593"/>
                      <a:pt x="592" y="460"/>
                      <a:pt x="592" y="297"/>
                    </a:cubicBezTo>
                    <a:cubicBezTo>
                      <a:pt x="592" y="133"/>
                      <a:pt x="460" y="0"/>
                      <a:pt x="296" y="0"/>
                    </a:cubicBezTo>
                    <a:close/>
                    <a:moveTo>
                      <a:pt x="296" y="561"/>
                    </a:moveTo>
                    <a:cubicBezTo>
                      <a:pt x="150" y="561"/>
                      <a:pt x="32" y="443"/>
                      <a:pt x="32" y="297"/>
                    </a:cubicBezTo>
                    <a:cubicBezTo>
                      <a:pt x="32" y="151"/>
                      <a:pt x="150" y="32"/>
                      <a:pt x="296" y="32"/>
                    </a:cubicBezTo>
                    <a:cubicBezTo>
                      <a:pt x="442" y="32"/>
                      <a:pt x="560" y="151"/>
                      <a:pt x="560" y="297"/>
                    </a:cubicBezTo>
                    <a:cubicBezTo>
                      <a:pt x="560" y="443"/>
                      <a:pt x="442" y="561"/>
                      <a:pt x="296" y="5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cs typeface="+mn-ea"/>
                </a:endParaRPr>
              </a:p>
            </p:txBody>
          </p:sp>
          <p:sp>
            <p:nvSpPr>
              <p:cNvPr id="98" name="Rectangle 9"/>
              <p:cNvSpPr>
                <a:spLocks noChangeArrowheads="1"/>
              </p:cNvSpPr>
              <p:nvPr/>
            </p:nvSpPr>
            <p:spPr bwMode="auto">
              <a:xfrm>
                <a:off x="2794" y="2435"/>
                <a:ext cx="17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cs typeface="+mn-ea"/>
                </a:endParaRPr>
              </a:p>
            </p:txBody>
          </p:sp>
          <p:sp>
            <p:nvSpPr>
              <p:cNvPr id="99" name="Rectangle 10"/>
              <p:cNvSpPr>
                <a:spLocks noChangeArrowheads="1"/>
              </p:cNvSpPr>
              <p:nvPr/>
            </p:nvSpPr>
            <p:spPr bwMode="auto">
              <a:xfrm>
                <a:off x="2727" y="2564"/>
                <a:ext cx="306" cy="6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cs typeface="+mn-ea"/>
                </a:endParaRPr>
              </a:p>
            </p:txBody>
          </p:sp>
        </p:grpSp>
      </p:grpSp>
      <p:grpSp>
        <p:nvGrpSpPr>
          <p:cNvPr id="102" name="组合 101"/>
          <p:cNvGrpSpPr/>
          <p:nvPr/>
        </p:nvGrpSpPr>
        <p:grpSpPr>
          <a:xfrm>
            <a:off x="6537719" y="1740017"/>
            <a:ext cx="2282753" cy="734507"/>
            <a:chOff x="4993099" y="1414231"/>
            <a:chExt cx="3043670" cy="979343"/>
          </a:xfrm>
        </p:grpSpPr>
        <p:sp>
          <p:nvSpPr>
            <p:cNvPr id="103" name="矩形 18"/>
            <p:cNvSpPr>
              <a:spLocks noChangeArrowheads="1"/>
            </p:cNvSpPr>
            <p:nvPr/>
          </p:nvSpPr>
          <p:spPr bwMode="auto">
            <a:xfrm>
              <a:off x="4993100" y="1414231"/>
              <a:ext cx="1631216" cy="45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30000"/>
                </a:lnSpc>
              </a:pPr>
              <a:r>
                <a:rPr lang="zh-CN" altLang="en-US" sz="1350" dirty="0">
                  <a:solidFill>
                    <a:schemeClr val="tx1">
                      <a:lumMod val="65000"/>
                      <a:lumOff val="35000"/>
                    </a:schemeClr>
                  </a:solidFill>
                  <a:latin typeface="+mn-ea"/>
                  <a:cs typeface="+mn-ea"/>
                </a:rPr>
                <a:t>单击添加标题</a:t>
              </a:r>
            </a:p>
          </p:txBody>
        </p:sp>
        <p:sp>
          <p:nvSpPr>
            <p:cNvPr id="104" name="矩形 103"/>
            <p:cNvSpPr/>
            <p:nvPr/>
          </p:nvSpPr>
          <p:spPr bwMode="auto">
            <a:xfrm>
              <a:off x="4993099" y="1762974"/>
              <a:ext cx="3043670" cy="630600"/>
            </a:xfrm>
            <a:prstGeom prst="rect">
              <a:avLst/>
            </a:prstGeom>
          </p:spPr>
          <p:txBody>
            <a:bodyPr wrap="square">
              <a:spAutoFit/>
            </a:bodyPr>
            <a:lstStyle/>
            <a:p>
              <a:pPr algn="just">
                <a:lnSpc>
                  <a:spcPct val="130000"/>
                </a:lnSpc>
              </a:pPr>
              <a:r>
                <a:rPr lang="zh-CN" altLang="en-US" sz="1000" dirty="0">
                  <a:solidFill>
                    <a:schemeClr val="tx1">
                      <a:lumMod val="65000"/>
                      <a:lumOff val="35000"/>
                    </a:schemeClr>
                  </a:solidFill>
                  <a:latin typeface="+mn-ea"/>
                  <a:cs typeface="+mn-ea"/>
                </a:rPr>
                <a:t>您的内容打在这里，或通过复制文本后在此选择粘贴，并选择只保留文字。</a:t>
              </a:r>
            </a:p>
          </p:txBody>
        </p:sp>
      </p:grpSp>
      <p:grpSp>
        <p:nvGrpSpPr>
          <p:cNvPr id="105" name="组合 104"/>
          <p:cNvGrpSpPr/>
          <p:nvPr/>
        </p:nvGrpSpPr>
        <p:grpSpPr>
          <a:xfrm>
            <a:off x="296570" y="1740017"/>
            <a:ext cx="2219265" cy="743235"/>
            <a:chOff x="6026293" y="1402594"/>
            <a:chExt cx="2959020" cy="990980"/>
          </a:xfrm>
        </p:grpSpPr>
        <p:sp>
          <p:nvSpPr>
            <p:cNvPr id="106" name="矩形 18"/>
            <p:cNvSpPr>
              <a:spLocks noChangeArrowheads="1"/>
            </p:cNvSpPr>
            <p:nvPr/>
          </p:nvSpPr>
          <p:spPr bwMode="auto">
            <a:xfrm>
              <a:off x="7303748" y="1402594"/>
              <a:ext cx="1631216" cy="45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30000"/>
                </a:lnSpc>
              </a:pPr>
              <a:r>
                <a:rPr lang="zh-CN" altLang="en-US" sz="1350" dirty="0">
                  <a:solidFill>
                    <a:schemeClr val="tx1">
                      <a:lumMod val="65000"/>
                      <a:lumOff val="35000"/>
                    </a:schemeClr>
                  </a:solidFill>
                  <a:latin typeface="+mn-ea"/>
                  <a:cs typeface="+mn-ea"/>
                </a:rPr>
                <a:t>单击添加标题</a:t>
              </a:r>
            </a:p>
          </p:txBody>
        </p:sp>
        <p:sp>
          <p:nvSpPr>
            <p:cNvPr id="107" name="矩形 106"/>
            <p:cNvSpPr/>
            <p:nvPr/>
          </p:nvSpPr>
          <p:spPr bwMode="auto">
            <a:xfrm>
              <a:off x="6026293" y="1762974"/>
              <a:ext cx="2959020" cy="630600"/>
            </a:xfrm>
            <a:prstGeom prst="rect">
              <a:avLst/>
            </a:prstGeom>
          </p:spPr>
          <p:txBody>
            <a:bodyPr wrap="square">
              <a:spAutoFit/>
            </a:bodyPr>
            <a:lstStyle/>
            <a:p>
              <a:pPr algn="just">
                <a:lnSpc>
                  <a:spcPct val="130000"/>
                </a:lnSpc>
              </a:pPr>
              <a:r>
                <a:rPr lang="zh-CN" altLang="en-US" sz="1000" dirty="0">
                  <a:solidFill>
                    <a:schemeClr val="tx1">
                      <a:lumMod val="65000"/>
                      <a:lumOff val="35000"/>
                    </a:schemeClr>
                  </a:solidFill>
                  <a:latin typeface="+mn-ea"/>
                  <a:cs typeface="+mn-ea"/>
                </a:rPr>
                <a:t>您的内容打在这里，或通过复制文本后在此选择粘贴，并选择只保留文字。</a:t>
              </a:r>
            </a:p>
          </p:txBody>
        </p:sp>
      </p:grpSp>
      <p:grpSp>
        <p:nvGrpSpPr>
          <p:cNvPr id="108" name="组合 107"/>
          <p:cNvGrpSpPr/>
          <p:nvPr/>
        </p:nvGrpSpPr>
        <p:grpSpPr>
          <a:xfrm>
            <a:off x="224562" y="3569399"/>
            <a:ext cx="2290231" cy="743235"/>
            <a:chOff x="5931673" y="1402594"/>
            <a:chExt cx="3053641" cy="990980"/>
          </a:xfrm>
        </p:grpSpPr>
        <p:sp>
          <p:nvSpPr>
            <p:cNvPr id="109" name="矩形 18"/>
            <p:cNvSpPr>
              <a:spLocks noChangeArrowheads="1"/>
            </p:cNvSpPr>
            <p:nvPr/>
          </p:nvSpPr>
          <p:spPr bwMode="auto">
            <a:xfrm>
              <a:off x="7303750" y="1402594"/>
              <a:ext cx="1631216" cy="45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30000"/>
                </a:lnSpc>
              </a:pPr>
              <a:r>
                <a:rPr lang="zh-CN" altLang="en-US" sz="1350" dirty="0">
                  <a:solidFill>
                    <a:schemeClr val="tx1">
                      <a:lumMod val="65000"/>
                      <a:lumOff val="35000"/>
                    </a:schemeClr>
                  </a:solidFill>
                  <a:latin typeface="+mn-ea"/>
                  <a:cs typeface="+mn-ea"/>
                </a:rPr>
                <a:t>单击添加标题</a:t>
              </a:r>
            </a:p>
          </p:txBody>
        </p:sp>
        <p:sp>
          <p:nvSpPr>
            <p:cNvPr id="110" name="矩形 109"/>
            <p:cNvSpPr/>
            <p:nvPr/>
          </p:nvSpPr>
          <p:spPr bwMode="auto">
            <a:xfrm>
              <a:off x="5931673" y="1762974"/>
              <a:ext cx="3053641" cy="630600"/>
            </a:xfrm>
            <a:prstGeom prst="rect">
              <a:avLst/>
            </a:prstGeom>
          </p:spPr>
          <p:txBody>
            <a:bodyPr wrap="square">
              <a:spAutoFit/>
            </a:bodyPr>
            <a:lstStyle/>
            <a:p>
              <a:pPr algn="just">
                <a:lnSpc>
                  <a:spcPct val="130000"/>
                </a:lnSpc>
              </a:pPr>
              <a:r>
                <a:rPr lang="zh-CN" altLang="en-US" sz="1000" dirty="0">
                  <a:solidFill>
                    <a:schemeClr val="tx1">
                      <a:lumMod val="65000"/>
                      <a:lumOff val="35000"/>
                    </a:schemeClr>
                  </a:solidFill>
                  <a:latin typeface="+mn-ea"/>
                  <a:cs typeface="+mn-ea"/>
                </a:rPr>
                <a:t>您的内容打在这里，或通过复制文本后在此选择粘贴，并选择只保留文字。</a:t>
              </a:r>
            </a:p>
          </p:txBody>
        </p:sp>
      </p:grpSp>
      <p:grpSp>
        <p:nvGrpSpPr>
          <p:cNvPr id="111" name="组合 110"/>
          <p:cNvGrpSpPr/>
          <p:nvPr/>
        </p:nvGrpSpPr>
        <p:grpSpPr>
          <a:xfrm>
            <a:off x="6533262" y="3569399"/>
            <a:ext cx="2260253" cy="734507"/>
            <a:chOff x="4993099" y="1414231"/>
            <a:chExt cx="3013670" cy="979343"/>
          </a:xfrm>
        </p:grpSpPr>
        <p:sp>
          <p:nvSpPr>
            <p:cNvPr id="112" name="矩形 18"/>
            <p:cNvSpPr>
              <a:spLocks noChangeArrowheads="1"/>
            </p:cNvSpPr>
            <p:nvPr/>
          </p:nvSpPr>
          <p:spPr bwMode="auto">
            <a:xfrm>
              <a:off x="4993099" y="1414231"/>
              <a:ext cx="1631216" cy="45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30000"/>
                </a:lnSpc>
              </a:pPr>
              <a:r>
                <a:rPr lang="zh-CN" altLang="en-US" sz="1350" dirty="0">
                  <a:solidFill>
                    <a:schemeClr val="tx1">
                      <a:lumMod val="65000"/>
                      <a:lumOff val="35000"/>
                    </a:schemeClr>
                  </a:solidFill>
                  <a:latin typeface="+mn-ea"/>
                  <a:cs typeface="+mn-ea"/>
                </a:rPr>
                <a:t>单击添加标题</a:t>
              </a:r>
            </a:p>
          </p:txBody>
        </p:sp>
        <p:sp>
          <p:nvSpPr>
            <p:cNvPr id="113" name="矩形 112"/>
            <p:cNvSpPr/>
            <p:nvPr/>
          </p:nvSpPr>
          <p:spPr bwMode="auto">
            <a:xfrm>
              <a:off x="4993099" y="1762974"/>
              <a:ext cx="3013670" cy="630600"/>
            </a:xfrm>
            <a:prstGeom prst="rect">
              <a:avLst/>
            </a:prstGeom>
          </p:spPr>
          <p:txBody>
            <a:bodyPr wrap="square">
              <a:spAutoFit/>
            </a:bodyPr>
            <a:lstStyle/>
            <a:p>
              <a:pPr algn="just">
                <a:lnSpc>
                  <a:spcPct val="130000"/>
                </a:lnSpc>
              </a:pPr>
              <a:r>
                <a:rPr lang="zh-CN" altLang="en-US" sz="1000" dirty="0">
                  <a:solidFill>
                    <a:schemeClr val="tx1">
                      <a:lumMod val="65000"/>
                      <a:lumOff val="35000"/>
                    </a:schemeClr>
                  </a:solidFill>
                  <a:latin typeface="+mn-ea"/>
                  <a:cs typeface="+mn-ea"/>
                </a:rPr>
                <a:t>您的内容打在这里，或通过复制文本后在此选择粘贴，并选择只保留文字。</a:t>
              </a:r>
            </a:p>
          </p:txBody>
        </p:sp>
      </p:grpSp>
    </p:spTree>
    <p:extLst>
      <p:ext uri="{BB962C8B-B14F-4D97-AF65-F5344CB8AC3E}">
        <p14:creationId xmlns:p14="http://schemas.microsoft.com/office/powerpoint/2010/main" val="1735733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cxnSp>
        <p:nvCxnSpPr>
          <p:cNvPr id="60" name="Straight Connector 48"/>
          <p:cNvCxnSpPr/>
          <p:nvPr/>
        </p:nvCxnSpPr>
        <p:spPr>
          <a:xfrm>
            <a:off x="4140993" y="2779514"/>
            <a:ext cx="862013" cy="119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45"/>
          <p:cNvCxnSpPr/>
          <p:nvPr/>
        </p:nvCxnSpPr>
        <p:spPr>
          <a:xfrm>
            <a:off x="4140993" y="1975841"/>
            <a:ext cx="862013" cy="1191"/>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50"/>
          <p:cNvCxnSpPr/>
          <p:nvPr/>
        </p:nvCxnSpPr>
        <p:spPr>
          <a:xfrm>
            <a:off x="4140993" y="3636764"/>
            <a:ext cx="862013" cy="119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3" name="组合 62"/>
          <p:cNvGrpSpPr>
            <a:grpSpLocks/>
          </p:cNvGrpSpPr>
          <p:nvPr/>
        </p:nvGrpSpPr>
        <p:grpSpPr bwMode="auto">
          <a:xfrm>
            <a:off x="4542235" y="1523404"/>
            <a:ext cx="64294" cy="2680097"/>
            <a:chOff x="4529137" y="1142992"/>
            <a:chExt cx="85726" cy="3572693"/>
          </a:xfrm>
        </p:grpSpPr>
        <p:cxnSp>
          <p:nvCxnSpPr>
            <p:cNvPr id="64" name="Straight Connector 8"/>
            <p:cNvCxnSpPr/>
            <p:nvPr/>
          </p:nvCxnSpPr>
          <p:spPr>
            <a:xfrm rot="5400000">
              <a:off x="2785652" y="2929339"/>
              <a:ext cx="3572693" cy="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Oval 51"/>
            <p:cNvSpPr/>
            <p:nvPr/>
          </p:nvSpPr>
          <p:spPr>
            <a:xfrm>
              <a:off x="4529137" y="277459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sp>
          <p:nvSpPr>
            <p:cNvPr id="114" name="Oval 52"/>
            <p:cNvSpPr/>
            <p:nvPr/>
          </p:nvSpPr>
          <p:spPr>
            <a:xfrm>
              <a:off x="4529137" y="170802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sp>
          <p:nvSpPr>
            <p:cNvPr id="115" name="Oval 53"/>
            <p:cNvSpPr/>
            <p:nvPr/>
          </p:nvSpPr>
          <p:spPr>
            <a:xfrm>
              <a:off x="4529137" y="3917344"/>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grpSp>
      <p:grpSp>
        <p:nvGrpSpPr>
          <p:cNvPr id="116" name="组合 115"/>
          <p:cNvGrpSpPr>
            <a:grpSpLocks/>
          </p:cNvGrpSpPr>
          <p:nvPr/>
        </p:nvGrpSpPr>
        <p:grpSpPr bwMode="auto">
          <a:xfrm>
            <a:off x="3663554" y="2541389"/>
            <a:ext cx="477440" cy="477440"/>
            <a:chOff x="3357554" y="2500312"/>
            <a:chExt cx="636196" cy="636164"/>
          </a:xfrm>
        </p:grpSpPr>
        <p:sp>
          <p:nvSpPr>
            <p:cNvPr id="117" name="Rectangle 22"/>
            <p:cNvSpPr/>
            <p:nvPr/>
          </p:nvSpPr>
          <p:spPr>
            <a:xfrm>
              <a:off x="3357554" y="2500312"/>
              <a:ext cx="636196" cy="63616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sp>
          <p:nvSpPr>
            <p:cNvPr id="118" name="Freeform 23"/>
            <p:cNvSpPr>
              <a:spLocks noEditPoints="1"/>
            </p:cNvSpPr>
            <p:nvPr/>
          </p:nvSpPr>
          <p:spPr bwMode="auto">
            <a:xfrm>
              <a:off x="3478130" y="2660542"/>
              <a:ext cx="388698" cy="323635"/>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grpSp>
      <p:grpSp>
        <p:nvGrpSpPr>
          <p:cNvPr id="119" name="组合 118"/>
          <p:cNvGrpSpPr>
            <a:grpSpLocks/>
          </p:cNvGrpSpPr>
          <p:nvPr/>
        </p:nvGrpSpPr>
        <p:grpSpPr bwMode="auto">
          <a:xfrm>
            <a:off x="3663554" y="1737716"/>
            <a:ext cx="477440" cy="477441"/>
            <a:chOff x="3357554" y="1428742"/>
            <a:chExt cx="636196" cy="636164"/>
          </a:xfrm>
        </p:grpSpPr>
        <p:sp>
          <p:nvSpPr>
            <p:cNvPr id="120" name="Rectangle 13"/>
            <p:cNvSpPr/>
            <p:nvPr/>
          </p:nvSpPr>
          <p:spPr>
            <a:xfrm>
              <a:off x="3357554" y="1428742"/>
              <a:ext cx="636196" cy="63616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sp>
          <p:nvSpPr>
            <p:cNvPr id="121" name="Freeform 100"/>
            <p:cNvSpPr>
              <a:spLocks/>
            </p:cNvSpPr>
            <p:nvPr/>
          </p:nvSpPr>
          <p:spPr bwMode="auto">
            <a:xfrm>
              <a:off x="3500341" y="1571522"/>
              <a:ext cx="303026" cy="342672"/>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grpSp>
      <p:grpSp>
        <p:nvGrpSpPr>
          <p:cNvPr id="122" name="组合 121"/>
          <p:cNvGrpSpPr>
            <a:grpSpLocks/>
          </p:cNvGrpSpPr>
          <p:nvPr/>
        </p:nvGrpSpPr>
        <p:grpSpPr bwMode="auto">
          <a:xfrm>
            <a:off x="5003006" y="3398639"/>
            <a:ext cx="477441" cy="477440"/>
            <a:chOff x="5143504" y="3643320"/>
            <a:chExt cx="636196" cy="636164"/>
          </a:xfrm>
        </p:grpSpPr>
        <p:sp>
          <p:nvSpPr>
            <p:cNvPr id="123" name="Rectangle 27"/>
            <p:cNvSpPr/>
            <p:nvPr/>
          </p:nvSpPr>
          <p:spPr>
            <a:xfrm>
              <a:off x="5143504" y="3643320"/>
              <a:ext cx="636196" cy="636164"/>
            </a:xfrm>
            <a:prstGeom prst="ellips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sp>
          <p:nvSpPr>
            <p:cNvPr id="124" name="Freeform 107"/>
            <p:cNvSpPr>
              <a:spLocks noEditPoints="1"/>
            </p:cNvSpPr>
            <p:nvPr/>
          </p:nvSpPr>
          <p:spPr bwMode="auto">
            <a:xfrm>
              <a:off x="5286291" y="3786100"/>
              <a:ext cx="364900" cy="314116"/>
            </a:xfrm>
            <a:custGeom>
              <a:avLst/>
              <a:gdLst/>
              <a:ahLst/>
              <a:cxnLst>
                <a:cxn ang="0">
                  <a:pos x="337" y="165"/>
                </a:cxn>
                <a:cxn ang="0">
                  <a:pos x="170" y="0"/>
                </a:cxn>
                <a:cxn ang="0">
                  <a:pos x="5" y="165"/>
                </a:cxn>
                <a:cxn ang="0">
                  <a:pos x="5" y="165"/>
                </a:cxn>
                <a:cxn ang="0">
                  <a:pos x="0" y="172"/>
                </a:cxn>
                <a:cxn ang="0">
                  <a:pos x="0" y="181"/>
                </a:cxn>
                <a:cxn ang="0">
                  <a:pos x="0" y="189"/>
                </a:cxn>
                <a:cxn ang="0">
                  <a:pos x="5" y="196"/>
                </a:cxn>
                <a:cxn ang="0">
                  <a:pos x="5" y="196"/>
                </a:cxn>
                <a:cxn ang="0">
                  <a:pos x="13" y="201"/>
                </a:cxn>
                <a:cxn ang="0">
                  <a:pos x="20" y="201"/>
                </a:cxn>
                <a:cxn ang="0">
                  <a:pos x="29" y="201"/>
                </a:cxn>
                <a:cxn ang="0">
                  <a:pos x="36" y="196"/>
                </a:cxn>
                <a:cxn ang="0">
                  <a:pos x="42" y="189"/>
                </a:cxn>
                <a:cxn ang="0">
                  <a:pos x="42" y="294"/>
                </a:cxn>
                <a:cxn ang="0">
                  <a:pos x="301" y="294"/>
                </a:cxn>
                <a:cxn ang="0">
                  <a:pos x="301" y="189"/>
                </a:cxn>
                <a:cxn ang="0">
                  <a:pos x="306" y="196"/>
                </a:cxn>
                <a:cxn ang="0">
                  <a:pos x="306" y="196"/>
                </a:cxn>
                <a:cxn ang="0">
                  <a:pos x="314" y="201"/>
                </a:cxn>
                <a:cxn ang="0">
                  <a:pos x="321" y="201"/>
                </a:cxn>
                <a:cxn ang="0">
                  <a:pos x="321" y="201"/>
                </a:cxn>
                <a:cxn ang="0">
                  <a:pos x="330" y="201"/>
                </a:cxn>
                <a:cxn ang="0">
                  <a:pos x="337" y="196"/>
                </a:cxn>
                <a:cxn ang="0">
                  <a:pos x="337" y="196"/>
                </a:cxn>
                <a:cxn ang="0">
                  <a:pos x="341" y="189"/>
                </a:cxn>
                <a:cxn ang="0">
                  <a:pos x="343" y="181"/>
                </a:cxn>
                <a:cxn ang="0">
                  <a:pos x="341" y="172"/>
                </a:cxn>
                <a:cxn ang="0">
                  <a:pos x="337" y="165"/>
                </a:cxn>
                <a:cxn ang="0">
                  <a:pos x="337" y="165"/>
                </a:cxn>
                <a:cxn ang="0">
                  <a:pos x="279" y="272"/>
                </a:cxn>
                <a:cxn ang="0">
                  <a:pos x="214" y="272"/>
                </a:cxn>
                <a:cxn ang="0">
                  <a:pos x="214" y="187"/>
                </a:cxn>
                <a:cxn ang="0">
                  <a:pos x="129" y="187"/>
                </a:cxn>
                <a:cxn ang="0">
                  <a:pos x="129" y="272"/>
                </a:cxn>
                <a:cxn ang="0">
                  <a:pos x="63" y="272"/>
                </a:cxn>
                <a:cxn ang="0">
                  <a:pos x="63" y="169"/>
                </a:cxn>
                <a:cxn ang="0">
                  <a:pos x="170" y="60"/>
                </a:cxn>
                <a:cxn ang="0">
                  <a:pos x="279" y="169"/>
                </a:cxn>
                <a:cxn ang="0">
                  <a:pos x="279" y="272"/>
                </a:cxn>
              </a:cxnLst>
              <a:rect l="0" t="0"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chemeClr val="bg1"/>
            </a:solid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grpSp>
      <p:grpSp>
        <p:nvGrpSpPr>
          <p:cNvPr id="125" name="组合 124"/>
          <p:cNvGrpSpPr>
            <a:grpSpLocks/>
          </p:cNvGrpSpPr>
          <p:nvPr/>
        </p:nvGrpSpPr>
        <p:grpSpPr bwMode="auto">
          <a:xfrm>
            <a:off x="3663554" y="3398639"/>
            <a:ext cx="477440" cy="477440"/>
            <a:chOff x="3357554" y="3643320"/>
            <a:chExt cx="636196" cy="636164"/>
          </a:xfrm>
        </p:grpSpPr>
        <p:sp>
          <p:nvSpPr>
            <p:cNvPr id="126" name="Rectangle 26"/>
            <p:cNvSpPr/>
            <p:nvPr/>
          </p:nvSpPr>
          <p:spPr>
            <a:xfrm>
              <a:off x="3357554" y="3643320"/>
              <a:ext cx="636196" cy="63616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grpSp>
          <p:nvGrpSpPr>
            <p:cNvPr id="127" name="Group 67"/>
            <p:cNvGrpSpPr/>
            <p:nvPr/>
          </p:nvGrpSpPr>
          <p:grpSpPr>
            <a:xfrm>
              <a:off x="3428992" y="3857634"/>
              <a:ext cx="503238" cy="177800"/>
              <a:chOff x="1441430" y="4357700"/>
              <a:chExt cx="503238" cy="177800"/>
            </a:xfrm>
            <a:solidFill>
              <a:schemeClr val="bg1"/>
            </a:solidFill>
          </p:grpSpPr>
          <p:sp>
            <p:nvSpPr>
              <p:cNvPr id="128" name="Freeform 19"/>
              <p:cNvSpPr>
                <a:spLocks/>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sp>
            <p:nvSpPr>
              <p:cNvPr id="129" name="Freeform 20"/>
              <p:cNvSpPr>
                <a:spLocks/>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sp>
            <p:nvSpPr>
              <p:cNvPr id="130" name="Freeform 21"/>
              <p:cNvSpPr>
                <a:spLocks/>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headEnd/>
                <a:tailEnd/>
              </a:ln>
            </p:spPr>
            <p:txBody>
              <a:bodyPr/>
              <a:lstStyle/>
              <a:p>
                <a:pPr>
                  <a:defRPr/>
                </a:pPr>
                <a:endParaRPr lang="en-US" sz="1013">
                  <a:solidFill>
                    <a:schemeClr val="tx1">
                      <a:lumMod val="65000"/>
                      <a:lumOff val="35000"/>
                    </a:schemeClr>
                  </a:solidFill>
                  <a:latin typeface="+mn-ea"/>
                  <a:cs typeface="Lao UI" panose="020B0502040204020203" pitchFamily="34" charset="0"/>
                </a:endParaRPr>
              </a:p>
            </p:txBody>
          </p:sp>
        </p:grpSp>
      </p:grpSp>
      <p:grpSp>
        <p:nvGrpSpPr>
          <p:cNvPr id="131" name="组合 130"/>
          <p:cNvGrpSpPr>
            <a:grpSpLocks/>
          </p:cNvGrpSpPr>
          <p:nvPr/>
        </p:nvGrpSpPr>
        <p:grpSpPr bwMode="auto">
          <a:xfrm>
            <a:off x="5003006" y="1737716"/>
            <a:ext cx="477441" cy="477441"/>
            <a:chOff x="5143504" y="1428742"/>
            <a:chExt cx="636196" cy="636164"/>
          </a:xfrm>
        </p:grpSpPr>
        <p:sp>
          <p:nvSpPr>
            <p:cNvPr id="132" name="Rectangle 16"/>
            <p:cNvSpPr/>
            <p:nvPr/>
          </p:nvSpPr>
          <p:spPr>
            <a:xfrm>
              <a:off x="5143504" y="1428742"/>
              <a:ext cx="636196" cy="636164"/>
            </a:xfrm>
            <a:prstGeom prst="ellips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grpSp>
          <p:nvGrpSpPr>
            <p:cNvPr id="133" name="Group 68"/>
            <p:cNvGrpSpPr/>
            <p:nvPr/>
          </p:nvGrpSpPr>
          <p:grpSpPr>
            <a:xfrm>
              <a:off x="5301319" y="1581456"/>
              <a:ext cx="337042" cy="337616"/>
              <a:chOff x="6998061" y="3496249"/>
              <a:chExt cx="366051" cy="366676"/>
            </a:xfrm>
            <a:solidFill>
              <a:schemeClr val="bg1"/>
            </a:solidFill>
          </p:grpSpPr>
          <p:sp>
            <p:nvSpPr>
              <p:cNvPr id="134" name="AutoShape 7"/>
              <p:cNvSpPr>
                <a:spLocks/>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35" name="AutoShape 8"/>
              <p:cNvSpPr>
                <a:spLocks/>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36" name="AutoShape 9"/>
              <p:cNvSpPr>
                <a:spLocks/>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37" name="AutoShape 10"/>
              <p:cNvSpPr>
                <a:spLocks/>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38" name="AutoShape 11"/>
              <p:cNvSpPr>
                <a:spLocks/>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39" name="AutoShape 12"/>
              <p:cNvSpPr>
                <a:spLocks/>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40" name="AutoShape 13"/>
              <p:cNvSpPr>
                <a:spLocks/>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41" name="AutoShape 14"/>
              <p:cNvSpPr>
                <a:spLocks/>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42" name="AutoShape 15"/>
              <p:cNvSpPr>
                <a:spLocks/>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grpSp>
      </p:grpSp>
      <p:grpSp>
        <p:nvGrpSpPr>
          <p:cNvPr id="143" name="组合 142"/>
          <p:cNvGrpSpPr>
            <a:grpSpLocks/>
          </p:cNvGrpSpPr>
          <p:nvPr/>
        </p:nvGrpSpPr>
        <p:grpSpPr bwMode="auto">
          <a:xfrm>
            <a:off x="5003006" y="2541389"/>
            <a:ext cx="477441" cy="477440"/>
            <a:chOff x="5143504" y="2500312"/>
            <a:chExt cx="636196" cy="636164"/>
          </a:xfrm>
        </p:grpSpPr>
        <p:sp>
          <p:nvSpPr>
            <p:cNvPr id="144" name="Rectangle 23"/>
            <p:cNvSpPr/>
            <p:nvPr/>
          </p:nvSpPr>
          <p:spPr>
            <a:xfrm>
              <a:off x="5143504" y="2500312"/>
              <a:ext cx="636196" cy="636164"/>
            </a:xfrm>
            <a:prstGeom prst="ellipse">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3">
                <a:solidFill>
                  <a:schemeClr val="tx1">
                    <a:lumMod val="65000"/>
                    <a:lumOff val="35000"/>
                  </a:schemeClr>
                </a:solidFill>
                <a:latin typeface="+mn-ea"/>
                <a:cs typeface="Lao UI" panose="020B0502040204020203" pitchFamily="34" charset="0"/>
              </a:endParaRPr>
            </a:p>
          </p:txBody>
        </p:sp>
        <p:grpSp>
          <p:nvGrpSpPr>
            <p:cNvPr id="145" name="Group 78"/>
            <p:cNvGrpSpPr/>
            <p:nvPr/>
          </p:nvGrpSpPr>
          <p:grpSpPr>
            <a:xfrm>
              <a:off x="5333133" y="2643188"/>
              <a:ext cx="272454" cy="363686"/>
              <a:chOff x="1868971" y="2767277"/>
              <a:chExt cx="274694" cy="366676"/>
            </a:xfrm>
            <a:solidFill>
              <a:schemeClr val="bg1"/>
            </a:solidFill>
          </p:grpSpPr>
          <p:sp>
            <p:nvSpPr>
              <p:cNvPr id="146" name="AutoShape 115"/>
              <p:cNvSpPr>
                <a:spLocks/>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sp>
            <p:nvSpPr>
              <p:cNvPr id="147" name="AutoShape 116"/>
              <p:cNvSpPr>
                <a:spLocks/>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nchor="ctr"/>
              <a:lstStyle/>
              <a:p>
                <a:pPr defTabSz="342900">
                  <a:defRPr/>
                </a:pPr>
                <a:endParaRPr lang="en-US" sz="2250">
                  <a:solidFill>
                    <a:schemeClr val="tx1">
                      <a:lumMod val="65000"/>
                      <a:lumOff val="35000"/>
                    </a:schemeClr>
                  </a:solidFill>
                  <a:effectLst>
                    <a:outerShdw blurRad="38100" dist="38100" dir="2700000" algn="tl">
                      <a:srgbClr val="000000"/>
                    </a:outerShdw>
                  </a:effectLst>
                  <a:latin typeface="+mn-ea"/>
                  <a:cs typeface="Lao UI" panose="020B0502040204020203" pitchFamily="34" charset="0"/>
                </a:endParaRPr>
              </a:p>
            </p:txBody>
          </p:sp>
        </p:grpSp>
      </p:grpSp>
      <p:grpSp>
        <p:nvGrpSpPr>
          <p:cNvPr id="148" name="组合 147"/>
          <p:cNvGrpSpPr/>
          <p:nvPr/>
        </p:nvGrpSpPr>
        <p:grpSpPr>
          <a:xfrm>
            <a:off x="827584" y="1528943"/>
            <a:ext cx="2590670" cy="667860"/>
            <a:chOff x="410654" y="1760638"/>
            <a:chExt cx="3454227" cy="890480"/>
          </a:xfrm>
        </p:grpSpPr>
        <p:sp>
          <p:nvSpPr>
            <p:cNvPr id="149" name="Subtitle 2"/>
            <p:cNvSpPr txBox="1">
              <a:spLocks/>
            </p:cNvSpPr>
            <p:nvPr/>
          </p:nvSpPr>
          <p:spPr>
            <a:xfrm>
              <a:off x="410654" y="2054081"/>
              <a:ext cx="3454227" cy="59703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50" name="TextBox 76"/>
            <p:cNvSpPr txBox="1"/>
            <p:nvPr/>
          </p:nvSpPr>
          <p:spPr>
            <a:xfrm>
              <a:off x="410654" y="1760638"/>
              <a:ext cx="1169552"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grpSp>
        <p:nvGrpSpPr>
          <p:cNvPr id="151" name="组合 150"/>
          <p:cNvGrpSpPr/>
          <p:nvPr/>
        </p:nvGrpSpPr>
        <p:grpSpPr>
          <a:xfrm>
            <a:off x="5519334" y="1498971"/>
            <a:ext cx="2797081" cy="717130"/>
            <a:chOff x="704928" y="1720677"/>
            <a:chExt cx="3729441" cy="956173"/>
          </a:xfrm>
        </p:grpSpPr>
        <p:sp>
          <p:nvSpPr>
            <p:cNvPr id="152" name="Subtitle 2"/>
            <p:cNvSpPr txBox="1">
              <a:spLocks/>
            </p:cNvSpPr>
            <p:nvPr/>
          </p:nvSpPr>
          <p:spPr>
            <a:xfrm>
              <a:off x="704928" y="2054081"/>
              <a:ext cx="3729441" cy="622769"/>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53" name="TextBox 76"/>
            <p:cNvSpPr txBox="1"/>
            <p:nvPr/>
          </p:nvSpPr>
          <p:spPr>
            <a:xfrm>
              <a:off x="704929" y="1720677"/>
              <a:ext cx="1169551"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grpSp>
        <p:nvGrpSpPr>
          <p:cNvPr id="154" name="组合 153"/>
          <p:cNvGrpSpPr/>
          <p:nvPr/>
        </p:nvGrpSpPr>
        <p:grpSpPr>
          <a:xfrm>
            <a:off x="827584" y="2504887"/>
            <a:ext cx="2583516" cy="717130"/>
            <a:chOff x="509962" y="1720677"/>
            <a:chExt cx="3444688" cy="956173"/>
          </a:xfrm>
        </p:grpSpPr>
        <p:sp>
          <p:nvSpPr>
            <p:cNvPr id="155" name="Subtitle 2"/>
            <p:cNvSpPr txBox="1">
              <a:spLocks/>
            </p:cNvSpPr>
            <p:nvPr/>
          </p:nvSpPr>
          <p:spPr>
            <a:xfrm>
              <a:off x="509962" y="2054081"/>
              <a:ext cx="3444688" cy="622769"/>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56" name="TextBox 76"/>
            <p:cNvSpPr txBox="1"/>
            <p:nvPr/>
          </p:nvSpPr>
          <p:spPr>
            <a:xfrm>
              <a:off x="509962" y="1720677"/>
              <a:ext cx="1169552"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grpSp>
        <p:nvGrpSpPr>
          <p:cNvPr id="157" name="组合 156"/>
          <p:cNvGrpSpPr/>
          <p:nvPr/>
        </p:nvGrpSpPr>
        <p:grpSpPr>
          <a:xfrm>
            <a:off x="5519334" y="2507025"/>
            <a:ext cx="2797081" cy="717130"/>
            <a:chOff x="704928" y="1720677"/>
            <a:chExt cx="3729441" cy="956173"/>
          </a:xfrm>
        </p:grpSpPr>
        <p:sp>
          <p:nvSpPr>
            <p:cNvPr id="158" name="Subtitle 2"/>
            <p:cNvSpPr txBox="1">
              <a:spLocks/>
            </p:cNvSpPr>
            <p:nvPr/>
          </p:nvSpPr>
          <p:spPr>
            <a:xfrm>
              <a:off x="704928" y="2054081"/>
              <a:ext cx="3729441" cy="622769"/>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59" name="TextBox 76"/>
            <p:cNvSpPr txBox="1"/>
            <p:nvPr/>
          </p:nvSpPr>
          <p:spPr>
            <a:xfrm>
              <a:off x="704929" y="1720677"/>
              <a:ext cx="1169551"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grpSp>
        <p:nvGrpSpPr>
          <p:cNvPr id="160" name="组合 159"/>
          <p:cNvGrpSpPr/>
          <p:nvPr/>
        </p:nvGrpSpPr>
        <p:grpSpPr>
          <a:xfrm>
            <a:off x="827584" y="3510804"/>
            <a:ext cx="2582254" cy="697831"/>
            <a:chOff x="511645" y="1720677"/>
            <a:chExt cx="3443005" cy="930441"/>
          </a:xfrm>
        </p:grpSpPr>
        <p:sp>
          <p:nvSpPr>
            <p:cNvPr id="161" name="Subtitle 2"/>
            <p:cNvSpPr txBox="1">
              <a:spLocks/>
            </p:cNvSpPr>
            <p:nvPr/>
          </p:nvSpPr>
          <p:spPr>
            <a:xfrm>
              <a:off x="511645" y="2054081"/>
              <a:ext cx="3443005" cy="59703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62" name="TextBox 76"/>
            <p:cNvSpPr txBox="1"/>
            <p:nvPr/>
          </p:nvSpPr>
          <p:spPr>
            <a:xfrm>
              <a:off x="511645" y="1720677"/>
              <a:ext cx="1169552"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grpSp>
        <p:nvGrpSpPr>
          <p:cNvPr id="163" name="组合 162"/>
          <p:cNvGrpSpPr/>
          <p:nvPr/>
        </p:nvGrpSpPr>
        <p:grpSpPr>
          <a:xfrm>
            <a:off x="5519334" y="3510804"/>
            <a:ext cx="2797082" cy="717130"/>
            <a:chOff x="704929" y="1720677"/>
            <a:chExt cx="3729443" cy="956173"/>
          </a:xfrm>
        </p:grpSpPr>
        <p:sp>
          <p:nvSpPr>
            <p:cNvPr id="164" name="Subtitle 2"/>
            <p:cNvSpPr txBox="1">
              <a:spLocks/>
            </p:cNvSpPr>
            <p:nvPr/>
          </p:nvSpPr>
          <p:spPr>
            <a:xfrm>
              <a:off x="704929" y="2054081"/>
              <a:ext cx="3729443" cy="622769"/>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zh-CN" altLang="en-US" sz="900" dirty="0">
                  <a:solidFill>
                    <a:schemeClr val="tx1">
                      <a:lumMod val="65000"/>
                      <a:lumOff val="35000"/>
                    </a:schemeClr>
                  </a:solidFill>
                  <a:latin typeface="+mn-ea"/>
                  <a:cs typeface="Poppins Light" charset="0"/>
                </a:rPr>
                <a:t>单击此处添加方法阐述，添加简短问题说明文字，方法与措施的具体说明文字添加此处。</a:t>
              </a:r>
            </a:p>
          </p:txBody>
        </p:sp>
        <p:sp>
          <p:nvSpPr>
            <p:cNvPr id="165" name="TextBox 76"/>
            <p:cNvSpPr txBox="1"/>
            <p:nvPr/>
          </p:nvSpPr>
          <p:spPr>
            <a:xfrm>
              <a:off x="704929" y="1720677"/>
              <a:ext cx="1169551" cy="400109"/>
            </a:xfrm>
            <a:prstGeom prst="rect">
              <a:avLst/>
            </a:prstGeom>
            <a:noFill/>
          </p:spPr>
          <p:txBody>
            <a:bodyPr wrap="none" rtlCol="0" anchor="ctr" anchorCtr="0">
              <a:spAutoFit/>
            </a:bodyPr>
            <a:lstStyle/>
            <a:p>
              <a:r>
                <a:rPr lang="zh-CN" altLang="en-US" sz="1350" dirty="0">
                  <a:solidFill>
                    <a:schemeClr val="tx1">
                      <a:lumMod val="65000"/>
                      <a:lumOff val="35000"/>
                    </a:schemeClr>
                  </a:solidFill>
                  <a:latin typeface="+mn-ea"/>
                </a:rPr>
                <a:t>添加标题</a:t>
              </a:r>
            </a:p>
          </p:txBody>
        </p:sp>
      </p:grpSp>
    </p:spTree>
    <p:extLst>
      <p:ext uri="{BB962C8B-B14F-4D97-AF65-F5344CB8AC3E}">
        <p14:creationId xmlns:p14="http://schemas.microsoft.com/office/powerpoint/2010/main" val="35012131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710"/>
          <a:stretch/>
        </p:blipFill>
        <p:spPr>
          <a:xfrm>
            <a:off x="0" y="0"/>
            <a:ext cx="9144000" cy="51435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9501" b="45389"/>
          <a:stretch/>
        </p:blipFill>
        <p:spPr>
          <a:xfrm>
            <a:off x="251520" y="-200253"/>
            <a:ext cx="10081120" cy="3562501"/>
          </a:xfrm>
          <a:prstGeom prst="rect">
            <a:avLst/>
          </a:prstGeom>
        </p:spPr>
      </p:pic>
      <p:sp>
        <p:nvSpPr>
          <p:cNvPr id="6" name="矩形 5"/>
          <p:cNvSpPr/>
          <p:nvPr/>
        </p:nvSpPr>
        <p:spPr>
          <a:xfrm>
            <a:off x="1511660" y="1059582"/>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Contrôle des risques </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
        <p:nvSpPr>
          <p:cNvPr id="10" name="矩形 9"/>
          <p:cNvSpPr/>
          <p:nvPr/>
        </p:nvSpPr>
        <p:spPr>
          <a:xfrm>
            <a:off x="7164288" y="3562502"/>
            <a:ext cx="1979712" cy="1323439"/>
          </a:xfrm>
          <a:prstGeom prst="rect">
            <a:avLst/>
          </a:prstGeom>
        </p:spPr>
        <p:txBody>
          <a:bodyPr wrap="square">
            <a:spAutoFit/>
          </a:bodyPr>
          <a:lstStyle/>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Arif</a:t>
            </a:r>
            <a:endParaRPr lang="en-US" altLang="zh-CN" sz="1600" dirty="0">
              <a:solidFill>
                <a:schemeClr val="bg1"/>
              </a:solidFill>
              <a:latin typeface="文鼎习字体" panose="020B0602010101010101" pitchFamily="33" charset="-122"/>
              <a:ea typeface="文鼎习字体" panose="020B0602010101010101" pitchFamily="33" charset="-122"/>
            </a:endParaRPr>
          </a:p>
          <a:p>
            <a:pPr marL="285750" indent="-285750">
              <a:buFont typeface="Wingdings" panose="05000000000000000000" pitchFamily="2" charset="2"/>
              <a:buChar char="l"/>
            </a:pPr>
            <a:r>
              <a:rPr lang="en-US" altLang="zh-CN" sz="1600" dirty="0">
                <a:solidFill>
                  <a:schemeClr val="bg1"/>
                </a:solidFill>
                <a:latin typeface="文鼎习字体" panose="020B0602010101010101" pitchFamily="33" charset="-122"/>
                <a:ea typeface="文鼎习字体" panose="020B0602010101010101" pitchFamily="33" charset="-122"/>
              </a:rPr>
              <a:t>Nam An  </a:t>
            </a:r>
          </a:p>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Llies</a:t>
            </a:r>
            <a:r>
              <a:rPr lang="en-US" altLang="zh-CN" sz="1600" dirty="0">
                <a:solidFill>
                  <a:schemeClr val="bg1"/>
                </a:solidFill>
                <a:latin typeface="文鼎习字体" panose="020B0602010101010101" pitchFamily="33" charset="-122"/>
                <a:ea typeface="文鼎习字体" panose="020B0602010101010101" pitchFamily="33" charset="-122"/>
              </a:rPr>
              <a:t> </a:t>
            </a:r>
          </a:p>
          <a:p>
            <a:pPr marL="285750" indent="-285750">
              <a:buFont typeface="Wingdings" panose="05000000000000000000" pitchFamily="2" charset="2"/>
              <a:buChar char="l"/>
            </a:pPr>
            <a:r>
              <a:rPr lang="en-US" altLang="zh-CN" sz="1600" dirty="0">
                <a:solidFill>
                  <a:schemeClr val="bg1"/>
                </a:solidFill>
                <a:latin typeface="文鼎习字体" panose="020B0602010101010101" pitchFamily="33" charset="-122"/>
                <a:ea typeface="文鼎习字体" panose="020B0602010101010101" pitchFamily="33" charset="-122"/>
              </a:rPr>
              <a:t>Tian </a:t>
            </a:r>
            <a:r>
              <a:rPr lang="en-US" altLang="zh-CN" sz="1600" dirty="0" err="1">
                <a:solidFill>
                  <a:schemeClr val="bg1"/>
                </a:solidFill>
                <a:latin typeface="文鼎习字体" panose="020B0602010101010101" pitchFamily="33" charset="-122"/>
                <a:ea typeface="文鼎习字体" panose="020B0602010101010101" pitchFamily="33" charset="-122"/>
              </a:rPr>
              <a:t>tian</a:t>
            </a:r>
            <a:r>
              <a:rPr lang="en-US" altLang="zh-CN" sz="1600" dirty="0">
                <a:solidFill>
                  <a:schemeClr val="bg1"/>
                </a:solidFill>
                <a:latin typeface="文鼎习字体" panose="020B0602010101010101" pitchFamily="33" charset="-122"/>
                <a:ea typeface="文鼎习字体" panose="020B0602010101010101" pitchFamily="33" charset="-122"/>
              </a:rPr>
              <a:t> LIU</a:t>
            </a:r>
            <a:r>
              <a:rPr lang="zh-CN" altLang="en-US" sz="1600" dirty="0">
                <a:solidFill>
                  <a:schemeClr val="bg1"/>
                </a:solidFill>
                <a:latin typeface="文鼎习字体" panose="020B0602010101010101" pitchFamily="33" charset="-122"/>
                <a:ea typeface="文鼎习字体" panose="020B0602010101010101" pitchFamily="33" charset="-122"/>
              </a:rPr>
              <a:t> </a:t>
            </a:r>
            <a:r>
              <a:rPr lang="en-US" altLang="zh-CN" sz="1600" dirty="0">
                <a:solidFill>
                  <a:schemeClr val="bg1"/>
                </a:solidFill>
                <a:latin typeface="文鼎习字体" panose="020B0602010101010101" pitchFamily="33" charset="-122"/>
                <a:ea typeface="文鼎习字体" panose="020B0602010101010101" pitchFamily="33" charset="-122"/>
              </a:rPr>
              <a:t> </a:t>
            </a:r>
          </a:p>
          <a:p>
            <a:pPr marL="285750" indent="-285750">
              <a:buFont typeface="Wingdings" panose="05000000000000000000" pitchFamily="2" charset="2"/>
              <a:buChar char="l"/>
            </a:pPr>
            <a:r>
              <a:rPr lang="en-US" altLang="zh-CN" sz="1600" dirty="0" err="1">
                <a:solidFill>
                  <a:schemeClr val="bg1"/>
                </a:solidFill>
                <a:latin typeface="文鼎习字体" panose="020B0602010101010101" pitchFamily="33" charset="-122"/>
                <a:ea typeface="文鼎习字体" panose="020B0602010101010101" pitchFamily="33" charset="-122"/>
              </a:rPr>
              <a:t>Zhuo</a:t>
            </a:r>
            <a:r>
              <a:rPr lang="en-US" altLang="zh-CN" sz="1600" dirty="0">
                <a:solidFill>
                  <a:schemeClr val="bg1"/>
                </a:solidFill>
                <a:latin typeface="文鼎习字体" panose="020B0602010101010101" pitchFamily="33" charset="-122"/>
                <a:ea typeface="文鼎习字体" panose="020B0602010101010101" pitchFamily="33" charset="-122"/>
              </a:rPr>
              <a:t> MA   </a:t>
            </a:r>
          </a:p>
        </p:txBody>
      </p:sp>
      <p:sp>
        <p:nvSpPr>
          <p:cNvPr id="2" name="矩形 5">
            <a:extLst>
              <a:ext uri="{FF2B5EF4-FFF2-40B4-BE49-F238E27FC236}">
                <a16:creationId xmlns:a16="http://schemas.microsoft.com/office/drawing/2014/main" id="{185C7813-A548-C642-1282-30C754CF2225}"/>
              </a:ext>
            </a:extLst>
          </p:cNvPr>
          <p:cNvSpPr/>
          <p:nvPr/>
        </p:nvSpPr>
        <p:spPr>
          <a:xfrm>
            <a:off x="2303748" y="1779662"/>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d’incendie de forêt </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
        <p:nvSpPr>
          <p:cNvPr id="3" name="矩形 5">
            <a:extLst>
              <a:ext uri="{FF2B5EF4-FFF2-40B4-BE49-F238E27FC236}">
                <a16:creationId xmlns:a16="http://schemas.microsoft.com/office/drawing/2014/main" id="{B5519667-6FB7-F381-B110-A5CB7223F9DE}"/>
              </a:ext>
            </a:extLst>
          </p:cNvPr>
          <p:cNvSpPr/>
          <p:nvPr/>
        </p:nvSpPr>
        <p:spPr>
          <a:xfrm>
            <a:off x="3383868" y="2427734"/>
            <a:ext cx="5220580" cy="707886"/>
          </a:xfrm>
          <a:prstGeom prst="rect">
            <a:avLst/>
          </a:prstGeom>
        </p:spPr>
        <p:txBody>
          <a:bodyPr wrap="square">
            <a:spAutoFit/>
          </a:bodyPr>
          <a:lstStyle/>
          <a:p>
            <a:pPr algn="ctr"/>
            <a:r>
              <a:rPr lang="fr-FR" altLang="zh-CN"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rPr>
              <a:t>en France</a:t>
            </a:r>
            <a:endParaRPr lang="zh-CN" altLang="en-US" sz="4000" dirty="0">
              <a:solidFill>
                <a:schemeClr val="bg1"/>
              </a:solidFill>
              <a:latin typeface="文鼎习字体" panose="020B0602010101010101" pitchFamily="33" charset="-122"/>
              <a:ea typeface="文鼎习字体" panose="020B0602010101010101" pitchFamily="33" charset="-122"/>
              <a:cs typeface="珠穆朗玛—乌金苏通体" panose="01010100010101010101" pitchFamily="2" charset="0"/>
            </a:endParaRPr>
          </a:p>
        </p:txBody>
      </p:sp>
    </p:spTree>
    <p:extLst>
      <p:ext uri="{BB962C8B-B14F-4D97-AF65-F5344CB8AC3E}">
        <p14:creationId xmlns:p14="http://schemas.microsoft.com/office/powerpoint/2010/main" val="41228884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a:extLst>
              <a:ext uri="{FF2B5EF4-FFF2-40B4-BE49-F238E27FC236}">
                <a16:creationId xmlns:a16="http://schemas.microsoft.com/office/drawing/2014/main" id="{138C5D01-D6C5-4BFE-9659-D19DEC39E415}"/>
              </a:ext>
            </a:extLst>
          </p:cNvPr>
          <p:cNvSpPr>
            <a:spLocks/>
          </p:cNvSpPr>
          <p:nvPr/>
        </p:nvSpPr>
        <p:spPr bwMode="auto">
          <a:xfrm>
            <a:off x="1732961" y="555526"/>
            <a:ext cx="5678078" cy="2828533"/>
          </a:xfrm>
          <a:custGeom>
            <a:avLst/>
            <a:gdLst>
              <a:gd name="T0" fmla="*/ 479 w 1654"/>
              <a:gd name="T1" fmla="*/ 54 h 569"/>
              <a:gd name="T2" fmla="*/ 531 w 1654"/>
              <a:gd name="T3" fmla="*/ 117 h 569"/>
              <a:gd name="T4" fmla="*/ 607 w 1654"/>
              <a:gd name="T5" fmla="*/ 188 h 569"/>
              <a:gd name="T6" fmla="*/ 1085 w 1654"/>
              <a:gd name="T7" fmla="*/ 29 h 569"/>
              <a:gd name="T8" fmla="*/ 1180 w 1654"/>
              <a:gd name="T9" fmla="*/ 57 h 569"/>
              <a:gd name="T10" fmla="*/ 1193 w 1654"/>
              <a:gd name="T11" fmla="*/ 88 h 569"/>
              <a:gd name="T12" fmla="*/ 1234 w 1654"/>
              <a:gd name="T13" fmla="*/ 169 h 569"/>
              <a:gd name="T14" fmla="*/ 1408 w 1654"/>
              <a:gd name="T15" fmla="*/ 133 h 569"/>
              <a:gd name="T16" fmla="*/ 1359 w 1654"/>
              <a:gd name="T17" fmla="*/ 189 h 569"/>
              <a:gd name="T18" fmla="*/ 1398 w 1654"/>
              <a:gd name="T19" fmla="*/ 186 h 569"/>
              <a:gd name="T20" fmla="*/ 1355 w 1654"/>
              <a:gd name="T21" fmla="*/ 199 h 569"/>
              <a:gd name="T22" fmla="*/ 1336 w 1654"/>
              <a:gd name="T23" fmla="*/ 222 h 569"/>
              <a:gd name="T24" fmla="*/ 1422 w 1654"/>
              <a:gd name="T25" fmla="*/ 226 h 569"/>
              <a:gd name="T26" fmla="*/ 1518 w 1654"/>
              <a:gd name="T27" fmla="*/ 190 h 569"/>
              <a:gd name="T28" fmla="*/ 1590 w 1654"/>
              <a:gd name="T29" fmla="*/ 147 h 569"/>
              <a:gd name="T30" fmla="*/ 1579 w 1654"/>
              <a:gd name="T31" fmla="*/ 169 h 569"/>
              <a:gd name="T32" fmla="*/ 1597 w 1654"/>
              <a:gd name="T33" fmla="*/ 210 h 569"/>
              <a:gd name="T34" fmla="*/ 1631 w 1654"/>
              <a:gd name="T35" fmla="*/ 225 h 569"/>
              <a:gd name="T36" fmla="*/ 1511 w 1654"/>
              <a:gd name="T37" fmla="*/ 271 h 569"/>
              <a:gd name="T38" fmla="*/ 1450 w 1654"/>
              <a:gd name="T39" fmla="*/ 289 h 569"/>
              <a:gd name="T40" fmla="*/ 1338 w 1654"/>
              <a:gd name="T41" fmla="*/ 333 h 569"/>
              <a:gd name="T42" fmla="*/ 1283 w 1654"/>
              <a:gd name="T43" fmla="*/ 355 h 569"/>
              <a:gd name="T44" fmla="*/ 1350 w 1654"/>
              <a:gd name="T45" fmla="*/ 345 h 569"/>
              <a:gd name="T46" fmla="*/ 1308 w 1654"/>
              <a:gd name="T47" fmla="*/ 383 h 569"/>
              <a:gd name="T48" fmla="*/ 1282 w 1654"/>
              <a:gd name="T49" fmla="*/ 411 h 569"/>
              <a:gd name="T50" fmla="*/ 1260 w 1654"/>
              <a:gd name="T51" fmla="*/ 429 h 569"/>
              <a:gd name="T52" fmla="*/ 1240 w 1654"/>
              <a:gd name="T53" fmla="*/ 448 h 569"/>
              <a:gd name="T54" fmla="*/ 1295 w 1654"/>
              <a:gd name="T55" fmla="*/ 426 h 569"/>
              <a:gd name="T56" fmla="*/ 1332 w 1654"/>
              <a:gd name="T57" fmla="*/ 433 h 569"/>
              <a:gd name="T58" fmla="*/ 1425 w 1654"/>
              <a:gd name="T59" fmla="*/ 391 h 569"/>
              <a:gd name="T60" fmla="*/ 1569 w 1654"/>
              <a:gd name="T61" fmla="*/ 353 h 569"/>
              <a:gd name="T62" fmla="*/ 1612 w 1654"/>
              <a:gd name="T63" fmla="*/ 358 h 569"/>
              <a:gd name="T64" fmla="*/ 1472 w 1654"/>
              <a:gd name="T65" fmla="*/ 405 h 569"/>
              <a:gd name="T66" fmla="*/ 1377 w 1654"/>
              <a:gd name="T67" fmla="*/ 454 h 569"/>
              <a:gd name="T68" fmla="*/ 1381 w 1654"/>
              <a:gd name="T69" fmla="*/ 460 h 569"/>
              <a:gd name="T70" fmla="*/ 1314 w 1654"/>
              <a:gd name="T71" fmla="*/ 488 h 569"/>
              <a:gd name="T72" fmla="*/ 1172 w 1654"/>
              <a:gd name="T73" fmla="*/ 560 h 569"/>
              <a:gd name="T74" fmla="*/ 1080 w 1654"/>
              <a:gd name="T75" fmla="*/ 549 h 569"/>
              <a:gd name="T76" fmla="*/ 1042 w 1654"/>
              <a:gd name="T77" fmla="*/ 492 h 569"/>
              <a:gd name="T78" fmla="*/ 962 w 1654"/>
              <a:gd name="T79" fmla="*/ 480 h 569"/>
              <a:gd name="T80" fmla="*/ 956 w 1654"/>
              <a:gd name="T81" fmla="*/ 503 h 569"/>
              <a:gd name="T82" fmla="*/ 814 w 1654"/>
              <a:gd name="T83" fmla="*/ 530 h 569"/>
              <a:gd name="T84" fmla="*/ 784 w 1654"/>
              <a:gd name="T85" fmla="*/ 527 h 569"/>
              <a:gd name="T86" fmla="*/ 746 w 1654"/>
              <a:gd name="T87" fmla="*/ 453 h 569"/>
              <a:gd name="T88" fmla="*/ 724 w 1654"/>
              <a:gd name="T89" fmla="*/ 433 h 569"/>
              <a:gd name="T90" fmla="*/ 485 w 1654"/>
              <a:gd name="T91" fmla="*/ 508 h 569"/>
              <a:gd name="T92" fmla="*/ 414 w 1654"/>
              <a:gd name="T93" fmla="*/ 502 h 569"/>
              <a:gd name="T94" fmla="*/ 364 w 1654"/>
              <a:gd name="T95" fmla="*/ 444 h 569"/>
              <a:gd name="T96" fmla="*/ 258 w 1654"/>
              <a:gd name="T97" fmla="*/ 386 h 569"/>
              <a:gd name="T98" fmla="*/ 125 w 1654"/>
              <a:gd name="T99" fmla="*/ 373 h 569"/>
              <a:gd name="T100" fmla="*/ 123 w 1654"/>
              <a:gd name="T101" fmla="*/ 316 h 569"/>
              <a:gd name="T102" fmla="*/ 108 w 1654"/>
              <a:gd name="T103" fmla="*/ 299 h 569"/>
              <a:gd name="T104" fmla="*/ 108 w 1654"/>
              <a:gd name="T105" fmla="*/ 282 h 569"/>
              <a:gd name="T106" fmla="*/ 54 w 1654"/>
              <a:gd name="T107" fmla="*/ 281 h 569"/>
              <a:gd name="T108" fmla="*/ 44 w 1654"/>
              <a:gd name="T109" fmla="*/ 191 h 569"/>
              <a:gd name="T110" fmla="*/ 338 w 1654"/>
              <a:gd name="T11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4" h="569">
                <a:moveTo>
                  <a:pt x="369" y="1"/>
                </a:moveTo>
                <a:cubicBezTo>
                  <a:pt x="388" y="8"/>
                  <a:pt x="410" y="3"/>
                  <a:pt x="427" y="15"/>
                </a:cubicBezTo>
                <a:cubicBezTo>
                  <a:pt x="428" y="21"/>
                  <a:pt x="437" y="21"/>
                  <a:pt x="442" y="25"/>
                </a:cubicBezTo>
                <a:cubicBezTo>
                  <a:pt x="439" y="26"/>
                  <a:pt x="439" y="26"/>
                  <a:pt x="439" y="26"/>
                </a:cubicBezTo>
                <a:cubicBezTo>
                  <a:pt x="441" y="29"/>
                  <a:pt x="444" y="35"/>
                  <a:pt x="449" y="33"/>
                </a:cubicBezTo>
                <a:cubicBezTo>
                  <a:pt x="449" y="30"/>
                  <a:pt x="449" y="30"/>
                  <a:pt x="449" y="30"/>
                </a:cubicBezTo>
                <a:cubicBezTo>
                  <a:pt x="456" y="37"/>
                  <a:pt x="469" y="36"/>
                  <a:pt x="472" y="47"/>
                </a:cubicBezTo>
                <a:cubicBezTo>
                  <a:pt x="477" y="47"/>
                  <a:pt x="476" y="52"/>
                  <a:pt x="479" y="54"/>
                </a:cubicBezTo>
                <a:cubicBezTo>
                  <a:pt x="486" y="62"/>
                  <a:pt x="504" y="62"/>
                  <a:pt x="501" y="75"/>
                </a:cubicBezTo>
                <a:cubicBezTo>
                  <a:pt x="502" y="77"/>
                  <a:pt x="506" y="76"/>
                  <a:pt x="506" y="74"/>
                </a:cubicBezTo>
                <a:cubicBezTo>
                  <a:pt x="512" y="75"/>
                  <a:pt x="508" y="84"/>
                  <a:pt x="512" y="84"/>
                </a:cubicBezTo>
                <a:cubicBezTo>
                  <a:pt x="505" y="91"/>
                  <a:pt x="518" y="97"/>
                  <a:pt x="515" y="105"/>
                </a:cubicBezTo>
                <a:cubicBezTo>
                  <a:pt x="526" y="117"/>
                  <a:pt x="526" y="117"/>
                  <a:pt x="526" y="117"/>
                </a:cubicBezTo>
                <a:cubicBezTo>
                  <a:pt x="528" y="115"/>
                  <a:pt x="528" y="115"/>
                  <a:pt x="528" y="115"/>
                </a:cubicBezTo>
                <a:cubicBezTo>
                  <a:pt x="527" y="120"/>
                  <a:pt x="527" y="120"/>
                  <a:pt x="527" y="120"/>
                </a:cubicBezTo>
                <a:cubicBezTo>
                  <a:pt x="531" y="117"/>
                  <a:pt x="531" y="117"/>
                  <a:pt x="531" y="117"/>
                </a:cubicBezTo>
                <a:cubicBezTo>
                  <a:pt x="542" y="126"/>
                  <a:pt x="536" y="141"/>
                  <a:pt x="547" y="151"/>
                </a:cubicBezTo>
                <a:cubicBezTo>
                  <a:pt x="547" y="153"/>
                  <a:pt x="549" y="159"/>
                  <a:pt x="550" y="159"/>
                </a:cubicBezTo>
                <a:cubicBezTo>
                  <a:pt x="548" y="157"/>
                  <a:pt x="548" y="157"/>
                  <a:pt x="548" y="157"/>
                </a:cubicBezTo>
                <a:cubicBezTo>
                  <a:pt x="549" y="162"/>
                  <a:pt x="548" y="169"/>
                  <a:pt x="553" y="173"/>
                </a:cubicBezTo>
                <a:cubicBezTo>
                  <a:pt x="554" y="172"/>
                  <a:pt x="555" y="172"/>
                  <a:pt x="556" y="172"/>
                </a:cubicBezTo>
                <a:cubicBezTo>
                  <a:pt x="557" y="180"/>
                  <a:pt x="561" y="191"/>
                  <a:pt x="553" y="197"/>
                </a:cubicBezTo>
                <a:cubicBezTo>
                  <a:pt x="554" y="201"/>
                  <a:pt x="551" y="202"/>
                  <a:pt x="552" y="205"/>
                </a:cubicBezTo>
                <a:cubicBezTo>
                  <a:pt x="571" y="204"/>
                  <a:pt x="588" y="194"/>
                  <a:pt x="607" y="188"/>
                </a:cubicBezTo>
                <a:cubicBezTo>
                  <a:pt x="672" y="165"/>
                  <a:pt x="734" y="133"/>
                  <a:pt x="800" y="113"/>
                </a:cubicBezTo>
                <a:cubicBezTo>
                  <a:pt x="792" y="123"/>
                  <a:pt x="780" y="126"/>
                  <a:pt x="769" y="131"/>
                </a:cubicBezTo>
                <a:cubicBezTo>
                  <a:pt x="790" y="127"/>
                  <a:pt x="810" y="115"/>
                  <a:pt x="832" y="109"/>
                </a:cubicBezTo>
                <a:cubicBezTo>
                  <a:pt x="897" y="84"/>
                  <a:pt x="965" y="65"/>
                  <a:pt x="1032" y="46"/>
                </a:cubicBezTo>
                <a:cubicBezTo>
                  <a:pt x="1055" y="41"/>
                  <a:pt x="1079" y="42"/>
                  <a:pt x="1101" y="36"/>
                </a:cubicBezTo>
                <a:cubicBezTo>
                  <a:pt x="1095" y="33"/>
                  <a:pt x="1086" y="35"/>
                  <a:pt x="1081" y="34"/>
                </a:cubicBezTo>
                <a:cubicBezTo>
                  <a:pt x="1084" y="32"/>
                  <a:pt x="1094" y="33"/>
                  <a:pt x="1100" y="30"/>
                </a:cubicBezTo>
                <a:cubicBezTo>
                  <a:pt x="1085" y="29"/>
                  <a:pt x="1085" y="29"/>
                  <a:pt x="1085" y="29"/>
                </a:cubicBezTo>
                <a:cubicBezTo>
                  <a:pt x="1101" y="25"/>
                  <a:pt x="1125" y="19"/>
                  <a:pt x="1140" y="32"/>
                </a:cubicBezTo>
                <a:cubicBezTo>
                  <a:pt x="1148" y="32"/>
                  <a:pt x="1157" y="29"/>
                  <a:pt x="1161" y="39"/>
                </a:cubicBezTo>
                <a:cubicBezTo>
                  <a:pt x="1159" y="44"/>
                  <a:pt x="1166" y="46"/>
                  <a:pt x="1165" y="52"/>
                </a:cubicBezTo>
                <a:cubicBezTo>
                  <a:pt x="1168" y="53"/>
                  <a:pt x="1167" y="49"/>
                  <a:pt x="1169" y="48"/>
                </a:cubicBezTo>
                <a:cubicBezTo>
                  <a:pt x="1171" y="50"/>
                  <a:pt x="1171" y="50"/>
                  <a:pt x="1171" y="50"/>
                </a:cubicBezTo>
                <a:cubicBezTo>
                  <a:pt x="1162" y="54"/>
                  <a:pt x="1174" y="58"/>
                  <a:pt x="1169" y="63"/>
                </a:cubicBezTo>
                <a:cubicBezTo>
                  <a:pt x="1170" y="65"/>
                  <a:pt x="1172" y="64"/>
                  <a:pt x="1174" y="64"/>
                </a:cubicBezTo>
                <a:cubicBezTo>
                  <a:pt x="1175" y="61"/>
                  <a:pt x="1178" y="59"/>
                  <a:pt x="1180" y="57"/>
                </a:cubicBezTo>
                <a:cubicBezTo>
                  <a:pt x="1183" y="61"/>
                  <a:pt x="1183" y="61"/>
                  <a:pt x="1183" y="61"/>
                </a:cubicBezTo>
                <a:cubicBezTo>
                  <a:pt x="1178" y="64"/>
                  <a:pt x="1178" y="64"/>
                  <a:pt x="1178" y="64"/>
                </a:cubicBezTo>
                <a:cubicBezTo>
                  <a:pt x="1182" y="68"/>
                  <a:pt x="1189" y="63"/>
                  <a:pt x="1191" y="69"/>
                </a:cubicBezTo>
                <a:cubicBezTo>
                  <a:pt x="1186" y="71"/>
                  <a:pt x="1186" y="71"/>
                  <a:pt x="1186" y="71"/>
                </a:cubicBezTo>
                <a:cubicBezTo>
                  <a:pt x="1185" y="77"/>
                  <a:pt x="1197" y="75"/>
                  <a:pt x="1190" y="81"/>
                </a:cubicBezTo>
                <a:cubicBezTo>
                  <a:pt x="1189" y="80"/>
                  <a:pt x="1188" y="79"/>
                  <a:pt x="1186" y="80"/>
                </a:cubicBezTo>
                <a:cubicBezTo>
                  <a:pt x="1183" y="81"/>
                  <a:pt x="1186" y="84"/>
                  <a:pt x="1184" y="85"/>
                </a:cubicBezTo>
                <a:cubicBezTo>
                  <a:pt x="1187" y="86"/>
                  <a:pt x="1190" y="88"/>
                  <a:pt x="1193" y="88"/>
                </a:cubicBezTo>
                <a:cubicBezTo>
                  <a:pt x="1194" y="83"/>
                  <a:pt x="1194" y="76"/>
                  <a:pt x="1199" y="75"/>
                </a:cubicBezTo>
                <a:cubicBezTo>
                  <a:pt x="1208" y="82"/>
                  <a:pt x="1198" y="94"/>
                  <a:pt x="1211" y="98"/>
                </a:cubicBezTo>
                <a:cubicBezTo>
                  <a:pt x="1218" y="101"/>
                  <a:pt x="1225" y="107"/>
                  <a:pt x="1225" y="115"/>
                </a:cubicBezTo>
                <a:cubicBezTo>
                  <a:pt x="1234" y="121"/>
                  <a:pt x="1226" y="130"/>
                  <a:pt x="1226" y="137"/>
                </a:cubicBezTo>
                <a:cubicBezTo>
                  <a:pt x="1224" y="137"/>
                  <a:pt x="1222" y="139"/>
                  <a:pt x="1221" y="141"/>
                </a:cubicBezTo>
                <a:cubicBezTo>
                  <a:pt x="1223" y="147"/>
                  <a:pt x="1229" y="152"/>
                  <a:pt x="1234" y="155"/>
                </a:cubicBezTo>
                <a:cubicBezTo>
                  <a:pt x="1240" y="158"/>
                  <a:pt x="1234" y="163"/>
                  <a:pt x="1236" y="167"/>
                </a:cubicBezTo>
                <a:cubicBezTo>
                  <a:pt x="1235" y="168"/>
                  <a:pt x="1234" y="168"/>
                  <a:pt x="1234" y="169"/>
                </a:cubicBezTo>
                <a:cubicBezTo>
                  <a:pt x="1236" y="171"/>
                  <a:pt x="1236" y="171"/>
                  <a:pt x="1236" y="171"/>
                </a:cubicBezTo>
                <a:cubicBezTo>
                  <a:pt x="1280" y="159"/>
                  <a:pt x="1323" y="144"/>
                  <a:pt x="1365" y="127"/>
                </a:cubicBezTo>
                <a:cubicBezTo>
                  <a:pt x="1373" y="131"/>
                  <a:pt x="1382" y="124"/>
                  <a:pt x="1391" y="123"/>
                </a:cubicBezTo>
                <a:cubicBezTo>
                  <a:pt x="1393" y="121"/>
                  <a:pt x="1395" y="121"/>
                  <a:pt x="1398" y="121"/>
                </a:cubicBezTo>
                <a:cubicBezTo>
                  <a:pt x="1395" y="127"/>
                  <a:pt x="1385" y="129"/>
                  <a:pt x="1379" y="132"/>
                </a:cubicBezTo>
                <a:cubicBezTo>
                  <a:pt x="1400" y="127"/>
                  <a:pt x="1420" y="115"/>
                  <a:pt x="1442" y="109"/>
                </a:cubicBezTo>
                <a:cubicBezTo>
                  <a:pt x="1454" y="106"/>
                  <a:pt x="1464" y="102"/>
                  <a:pt x="1476" y="99"/>
                </a:cubicBezTo>
                <a:cubicBezTo>
                  <a:pt x="1454" y="111"/>
                  <a:pt x="1428" y="116"/>
                  <a:pt x="1408" y="133"/>
                </a:cubicBezTo>
                <a:cubicBezTo>
                  <a:pt x="1403" y="132"/>
                  <a:pt x="1399" y="138"/>
                  <a:pt x="1394" y="138"/>
                </a:cubicBezTo>
                <a:cubicBezTo>
                  <a:pt x="1371" y="154"/>
                  <a:pt x="1348" y="167"/>
                  <a:pt x="1323" y="177"/>
                </a:cubicBezTo>
                <a:cubicBezTo>
                  <a:pt x="1310" y="187"/>
                  <a:pt x="1294" y="190"/>
                  <a:pt x="1282" y="201"/>
                </a:cubicBezTo>
                <a:cubicBezTo>
                  <a:pt x="1282" y="205"/>
                  <a:pt x="1282" y="205"/>
                  <a:pt x="1282" y="205"/>
                </a:cubicBezTo>
                <a:cubicBezTo>
                  <a:pt x="1293" y="209"/>
                  <a:pt x="1300" y="201"/>
                  <a:pt x="1310" y="199"/>
                </a:cubicBezTo>
                <a:cubicBezTo>
                  <a:pt x="1316" y="206"/>
                  <a:pt x="1326" y="199"/>
                  <a:pt x="1334" y="199"/>
                </a:cubicBezTo>
                <a:cubicBezTo>
                  <a:pt x="1340" y="195"/>
                  <a:pt x="1348" y="198"/>
                  <a:pt x="1353" y="192"/>
                </a:cubicBezTo>
                <a:cubicBezTo>
                  <a:pt x="1356" y="195"/>
                  <a:pt x="1361" y="192"/>
                  <a:pt x="1359" y="189"/>
                </a:cubicBezTo>
                <a:cubicBezTo>
                  <a:pt x="1360" y="187"/>
                  <a:pt x="1361" y="189"/>
                  <a:pt x="1362" y="188"/>
                </a:cubicBezTo>
                <a:cubicBezTo>
                  <a:pt x="1360" y="191"/>
                  <a:pt x="1360" y="191"/>
                  <a:pt x="1360" y="191"/>
                </a:cubicBezTo>
                <a:cubicBezTo>
                  <a:pt x="1368" y="191"/>
                  <a:pt x="1374" y="181"/>
                  <a:pt x="1384" y="185"/>
                </a:cubicBezTo>
                <a:cubicBezTo>
                  <a:pt x="1394" y="179"/>
                  <a:pt x="1405" y="173"/>
                  <a:pt x="1418" y="172"/>
                </a:cubicBezTo>
                <a:cubicBezTo>
                  <a:pt x="1423" y="167"/>
                  <a:pt x="1432" y="167"/>
                  <a:pt x="1438" y="165"/>
                </a:cubicBezTo>
                <a:cubicBezTo>
                  <a:pt x="1428" y="173"/>
                  <a:pt x="1414" y="173"/>
                  <a:pt x="1403" y="180"/>
                </a:cubicBezTo>
                <a:cubicBezTo>
                  <a:pt x="1405" y="184"/>
                  <a:pt x="1405" y="184"/>
                  <a:pt x="1405" y="184"/>
                </a:cubicBezTo>
                <a:cubicBezTo>
                  <a:pt x="1403" y="185"/>
                  <a:pt x="1400" y="187"/>
                  <a:pt x="1398" y="186"/>
                </a:cubicBezTo>
                <a:cubicBezTo>
                  <a:pt x="1403" y="182"/>
                  <a:pt x="1403" y="182"/>
                  <a:pt x="1403" y="182"/>
                </a:cubicBezTo>
                <a:cubicBezTo>
                  <a:pt x="1390" y="183"/>
                  <a:pt x="1376" y="193"/>
                  <a:pt x="1363" y="195"/>
                </a:cubicBezTo>
                <a:cubicBezTo>
                  <a:pt x="1362" y="199"/>
                  <a:pt x="1357" y="196"/>
                  <a:pt x="1355" y="198"/>
                </a:cubicBezTo>
                <a:cubicBezTo>
                  <a:pt x="1358" y="201"/>
                  <a:pt x="1364" y="199"/>
                  <a:pt x="1367" y="200"/>
                </a:cubicBezTo>
                <a:cubicBezTo>
                  <a:pt x="1363" y="201"/>
                  <a:pt x="1358" y="203"/>
                  <a:pt x="1353" y="205"/>
                </a:cubicBezTo>
                <a:cubicBezTo>
                  <a:pt x="1353" y="203"/>
                  <a:pt x="1355" y="202"/>
                  <a:pt x="1353" y="201"/>
                </a:cubicBezTo>
                <a:cubicBezTo>
                  <a:pt x="1352" y="201"/>
                  <a:pt x="1352" y="201"/>
                  <a:pt x="1352" y="201"/>
                </a:cubicBezTo>
                <a:cubicBezTo>
                  <a:pt x="1353" y="201"/>
                  <a:pt x="1354" y="200"/>
                  <a:pt x="1355" y="199"/>
                </a:cubicBezTo>
                <a:cubicBezTo>
                  <a:pt x="1352" y="199"/>
                  <a:pt x="1348" y="201"/>
                  <a:pt x="1346" y="204"/>
                </a:cubicBezTo>
                <a:cubicBezTo>
                  <a:pt x="1339" y="209"/>
                  <a:pt x="1329" y="209"/>
                  <a:pt x="1324" y="215"/>
                </a:cubicBezTo>
                <a:cubicBezTo>
                  <a:pt x="1330" y="219"/>
                  <a:pt x="1335" y="211"/>
                  <a:pt x="1341" y="209"/>
                </a:cubicBezTo>
                <a:cubicBezTo>
                  <a:pt x="1362" y="211"/>
                  <a:pt x="1378" y="196"/>
                  <a:pt x="1398" y="193"/>
                </a:cubicBezTo>
                <a:cubicBezTo>
                  <a:pt x="1438" y="178"/>
                  <a:pt x="1438" y="178"/>
                  <a:pt x="1438" y="178"/>
                </a:cubicBezTo>
                <a:cubicBezTo>
                  <a:pt x="1438" y="180"/>
                  <a:pt x="1438" y="180"/>
                  <a:pt x="1438" y="180"/>
                </a:cubicBezTo>
                <a:cubicBezTo>
                  <a:pt x="1406" y="191"/>
                  <a:pt x="1376" y="209"/>
                  <a:pt x="1343" y="215"/>
                </a:cubicBezTo>
                <a:cubicBezTo>
                  <a:pt x="1336" y="222"/>
                  <a:pt x="1336" y="222"/>
                  <a:pt x="1336" y="222"/>
                </a:cubicBezTo>
                <a:cubicBezTo>
                  <a:pt x="1361" y="223"/>
                  <a:pt x="1382" y="209"/>
                  <a:pt x="1406" y="205"/>
                </a:cubicBezTo>
                <a:cubicBezTo>
                  <a:pt x="1428" y="198"/>
                  <a:pt x="1447" y="183"/>
                  <a:pt x="1471" y="183"/>
                </a:cubicBezTo>
                <a:cubicBezTo>
                  <a:pt x="1472" y="184"/>
                  <a:pt x="1472" y="184"/>
                  <a:pt x="1472" y="184"/>
                </a:cubicBezTo>
                <a:cubicBezTo>
                  <a:pt x="1469" y="191"/>
                  <a:pt x="1457" y="188"/>
                  <a:pt x="1459" y="196"/>
                </a:cubicBezTo>
                <a:cubicBezTo>
                  <a:pt x="1468" y="192"/>
                  <a:pt x="1468" y="192"/>
                  <a:pt x="1468" y="192"/>
                </a:cubicBezTo>
                <a:cubicBezTo>
                  <a:pt x="1470" y="198"/>
                  <a:pt x="1470" y="198"/>
                  <a:pt x="1470" y="198"/>
                </a:cubicBezTo>
                <a:cubicBezTo>
                  <a:pt x="1459" y="201"/>
                  <a:pt x="1455" y="213"/>
                  <a:pt x="1442" y="212"/>
                </a:cubicBezTo>
                <a:cubicBezTo>
                  <a:pt x="1438" y="219"/>
                  <a:pt x="1430" y="223"/>
                  <a:pt x="1422" y="226"/>
                </a:cubicBezTo>
                <a:cubicBezTo>
                  <a:pt x="1442" y="226"/>
                  <a:pt x="1461" y="218"/>
                  <a:pt x="1478" y="212"/>
                </a:cubicBezTo>
                <a:cubicBezTo>
                  <a:pt x="1488" y="206"/>
                  <a:pt x="1496" y="211"/>
                  <a:pt x="1507" y="207"/>
                </a:cubicBezTo>
                <a:cubicBezTo>
                  <a:pt x="1512" y="203"/>
                  <a:pt x="1516" y="201"/>
                  <a:pt x="1518" y="197"/>
                </a:cubicBezTo>
                <a:cubicBezTo>
                  <a:pt x="1516" y="193"/>
                  <a:pt x="1516" y="193"/>
                  <a:pt x="1516" y="193"/>
                </a:cubicBezTo>
                <a:cubicBezTo>
                  <a:pt x="1514" y="194"/>
                  <a:pt x="1511" y="194"/>
                  <a:pt x="1510" y="197"/>
                </a:cubicBezTo>
                <a:cubicBezTo>
                  <a:pt x="1510" y="199"/>
                  <a:pt x="1510" y="199"/>
                  <a:pt x="1510" y="199"/>
                </a:cubicBezTo>
                <a:cubicBezTo>
                  <a:pt x="1509" y="194"/>
                  <a:pt x="1504" y="199"/>
                  <a:pt x="1502" y="198"/>
                </a:cubicBezTo>
                <a:cubicBezTo>
                  <a:pt x="1504" y="194"/>
                  <a:pt x="1512" y="193"/>
                  <a:pt x="1518" y="190"/>
                </a:cubicBezTo>
                <a:cubicBezTo>
                  <a:pt x="1530" y="178"/>
                  <a:pt x="1552" y="183"/>
                  <a:pt x="1560" y="168"/>
                </a:cubicBezTo>
                <a:cubicBezTo>
                  <a:pt x="1547" y="168"/>
                  <a:pt x="1533" y="173"/>
                  <a:pt x="1520" y="177"/>
                </a:cubicBezTo>
                <a:cubicBezTo>
                  <a:pt x="1521" y="173"/>
                  <a:pt x="1527" y="172"/>
                  <a:pt x="1530" y="169"/>
                </a:cubicBezTo>
                <a:cubicBezTo>
                  <a:pt x="1526" y="167"/>
                  <a:pt x="1518" y="167"/>
                  <a:pt x="1513" y="169"/>
                </a:cubicBezTo>
                <a:cubicBezTo>
                  <a:pt x="1527" y="160"/>
                  <a:pt x="1545" y="160"/>
                  <a:pt x="1558" y="149"/>
                </a:cubicBezTo>
                <a:cubicBezTo>
                  <a:pt x="1562" y="151"/>
                  <a:pt x="1569" y="155"/>
                  <a:pt x="1574" y="152"/>
                </a:cubicBezTo>
                <a:cubicBezTo>
                  <a:pt x="1579" y="162"/>
                  <a:pt x="1583" y="147"/>
                  <a:pt x="1590" y="152"/>
                </a:cubicBezTo>
                <a:cubicBezTo>
                  <a:pt x="1590" y="147"/>
                  <a:pt x="1590" y="147"/>
                  <a:pt x="1590" y="147"/>
                </a:cubicBezTo>
                <a:cubicBezTo>
                  <a:pt x="1598" y="148"/>
                  <a:pt x="1609" y="142"/>
                  <a:pt x="1615" y="149"/>
                </a:cubicBezTo>
                <a:cubicBezTo>
                  <a:pt x="1607" y="151"/>
                  <a:pt x="1607" y="151"/>
                  <a:pt x="1607" y="151"/>
                </a:cubicBezTo>
                <a:cubicBezTo>
                  <a:pt x="1608" y="155"/>
                  <a:pt x="1608" y="155"/>
                  <a:pt x="1608" y="155"/>
                </a:cubicBezTo>
                <a:cubicBezTo>
                  <a:pt x="1602" y="154"/>
                  <a:pt x="1598" y="159"/>
                  <a:pt x="1594" y="159"/>
                </a:cubicBezTo>
                <a:cubicBezTo>
                  <a:pt x="1595" y="161"/>
                  <a:pt x="1592" y="162"/>
                  <a:pt x="1591" y="163"/>
                </a:cubicBezTo>
                <a:cubicBezTo>
                  <a:pt x="1583" y="158"/>
                  <a:pt x="1577" y="166"/>
                  <a:pt x="1569" y="165"/>
                </a:cubicBezTo>
                <a:cubicBezTo>
                  <a:pt x="1567" y="165"/>
                  <a:pt x="1564" y="166"/>
                  <a:pt x="1566" y="169"/>
                </a:cubicBezTo>
                <a:cubicBezTo>
                  <a:pt x="1570" y="172"/>
                  <a:pt x="1574" y="169"/>
                  <a:pt x="1579" y="169"/>
                </a:cubicBezTo>
                <a:cubicBezTo>
                  <a:pt x="1578" y="173"/>
                  <a:pt x="1578" y="173"/>
                  <a:pt x="1578" y="173"/>
                </a:cubicBezTo>
                <a:cubicBezTo>
                  <a:pt x="1588" y="172"/>
                  <a:pt x="1598" y="159"/>
                  <a:pt x="1607" y="171"/>
                </a:cubicBezTo>
                <a:cubicBezTo>
                  <a:pt x="1615" y="177"/>
                  <a:pt x="1622" y="162"/>
                  <a:pt x="1627" y="172"/>
                </a:cubicBezTo>
                <a:cubicBezTo>
                  <a:pt x="1626" y="172"/>
                  <a:pt x="1626" y="178"/>
                  <a:pt x="1622" y="177"/>
                </a:cubicBezTo>
                <a:cubicBezTo>
                  <a:pt x="1624" y="182"/>
                  <a:pt x="1626" y="186"/>
                  <a:pt x="1631" y="187"/>
                </a:cubicBezTo>
                <a:cubicBezTo>
                  <a:pt x="1636" y="185"/>
                  <a:pt x="1637" y="193"/>
                  <a:pt x="1640" y="196"/>
                </a:cubicBezTo>
                <a:cubicBezTo>
                  <a:pt x="1635" y="207"/>
                  <a:pt x="1619" y="204"/>
                  <a:pt x="1608" y="208"/>
                </a:cubicBezTo>
                <a:cubicBezTo>
                  <a:pt x="1604" y="209"/>
                  <a:pt x="1600" y="207"/>
                  <a:pt x="1597" y="210"/>
                </a:cubicBezTo>
                <a:cubicBezTo>
                  <a:pt x="1601" y="214"/>
                  <a:pt x="1601" y="214"/>
                  <a:pt x="1601" y="214"/>
                </a:cubicBezTo>
                <a:cubicBezTo>
                  <a:pt x="1612" y="214"/>
                  <a:pt x="1621" y="206"/>
                  <a:pt x="1632" y="211"/>
                </a:cubicBezTo>
                <a:cubicBezTo>
                  <a:pt x="1632" y="217"/>
                  <a:pt x="1632" y="217"/>
                  <a:pt x="1632" y="217"/>
                </a:cubicBezTo>
                <a:cubicBezTo>
                  <a:pt x="1628" y="217"/>
                  <a:pt x="1624" y="217"/>
                  <a:pt x="1622" y="219"/>
                </a:cubicBezTo>
                <a:cubicBezTo>
                  <a:pt x="1629" y="219"/>
                  <a:pt x="1629" y="219"/>
                  <a:pt x="1629" y="219"/>
                </a:cubicBezTo>
                <a:cubicBezTo>
                  <a:pt x="1628" y="222"/>
                  <a:pt x="1622" y="221"/>
                  <a:pt x="1622" y="225"/>
                </a:cubicBezTo>
                <a:cubicBezTo>
                  <a:pt x="1624" y="228"/>
                  <a:pt x="1627" y="227"/>
                  <a:pt x="1630" y="226"/>
                </a:cubicBezTo>
                <a:cubicBezTo>
                  <a:pt x="1631" y="225"/>
                  <a:pt x="1631" y="225"/>
                  <a:pt x="1631" y="225"/>
                </a:cubicBezTo>
                <a:cubicBezTo>
                  <a:pt x="1627" y="229"/>
                  <a:pt x="1627" y="229"/>
                  <a:pt x="1627" y="229"/>
                </a:cubicBezTo>
                <a:cubicBezTo>
                  <a:pt x="1628" y="230"/>
                  <a:pt x="1628" y="230"/>
                  <a:pt x="1628" y="230"/>
                </a:cubicBezTo>
                <a:cubicBezTo>
                  <a:pt x="1618" y="240"/>
                  <a:pt x="1603" y="227"/>
                  <a:pt x="1594" y="240"/>
                </a:cubicBezTo>
                <a:cubicBezTo>
                  <a:pt x="1590" y="246"/>
                  <a:pt x="1583" y="235"/>
                  <a:pt x="1580" y="243"/>
                </a:cubicBezTo>
                <a:cubicBezTo>
                  <a:pt x="1567" y="248"/>
                  <a:pt x="1552" y="248"/>
                  <a:pt x="1540" y="256"/>
                </a:cubicBezTo>
                <a:cubicBezTo>
                  <a:pt x="1535" y="256"/>
                  <a:pt x="1529" y="256"/>
                  <a:pt x="1526" y="261"/>
                </a:cubicBezTo>
                <a:cubicBezTo>
                  <a:pt x="1527" y="262"/>
                  <a:pt x="1528" y="261"/>
                  <a:pt x="1530" y="261"/>
                </a:cubicBezTo>
                <a:cubicBezTo>
                  <a:pt x="1525" y="267"/>
                  <a:pt x="1515" y="267"/>
                  <a:pt x="1511" y="271"/>
                </a:cubicBezTo>
                <a:cubicBezTo>
                  <a:pt x="1502" y="272"/>
                  <a:pt x="1493" y="277"/>
                  <a:pt x="1484" y="280"/>
                </a:cubicBezTo>
                <a:cubicBezTo>
                  <a:pt x="1487" y="273"/>
                  <a:pt x="1487" y="273"/>
                  <a:pt x="1487" y="273"/>
                </a:cubicBezTo>
                <a:cubicBezTo>
                  <a:pt x="1465" y="281"/>
                  <a:pt x="1465" y="281"/>
                  <a:pt x="1465" y="281"/>
                </a:cubicBezTo>
                <a:cubicBezTo>
                  <a:pt x="1462" y="280"/>
                  <a:pt x="1470" y="281"/>
                  <a:pt x="1469" y="276"/>
                </a:cubicBezTo>
                <a:cubicBezTo>
                  <a:pt x="1460" y="276"/>
                  <a:pt x="1451" y="283"/>
                  <a:pt x="1443" y="286"/>
                </a:cubicBezTo>
                <a:cubicBezTo>
                  <a:pt x="1437" y="286"/>
                  <a:pt x="1432" y="290"/>
                  <a:pt x="1427" y="292"/>
                </a:cubicBezTo>
                <a:cubicBezTo>
                  <a:pt x="1440" y="293"/>
                  <a:pt x="1449" y="283"/>
                  <a:pt x="1461" y="282"/>
                </a:cubicBezTo>
                <a:cubicBezTo>
                  <a:pt x="1462" y="287"/>
                  <a:pt x="1454" y="285"/>
                  <a:pt x="1450" y="289"/>
                </a:cubicBezTo>
                <a:cubicBezTo>
                  <a:pt x="1442" y="293"/>
                  <a:pt x="1433" y="298"/>
                  <a:pt x="1423" y="298"/>
                </a:cubicBezTo>
                <a:cubicBezTo>
                  <a:pt x="1417" y="306"/>
                  <a:pt x="1407" y="305"/>
                  <a:pt x="1400" y="311"/>
                </a:cubicBezTo>
                <a:cubicBezTo>
                  <a:pt x="1409" y="311"/>
                  <a:pt x="1409" y="311"/>
                  <a:pt x="1409" y="311"/>
                </a:cubicBezTo>
                <a:cubicBezTo>
                  <a:pt x="1406" y="314"/>
                  <a:pt x="1402" y="314"/>
                  <a:pt x="1397" y="314"/>
                </a:cubicBezTo>
                <a:cubicBezTo>
                  <a:pt x="1398" y="314"/>
                  <a:pt x="1399" y="313"/>
                  <a:pt x="1400" y="312"/>
                </a:cubicBezTo>
                <a:cubicBezTo>
                  <a:pt x="1396" y="310"/>
                  <a:pt x="1391" y="315"/>
                  <a:pt x="1388" y="312"/>
                </a:cubicBezTo>
                <a:cubicBezTo>
                  <a:pt x="1374" y="317"/>
                  <a:pt x="1360" y="321"/>
                  <a:pt x="1348" y="330"/>
                </a:cubicBezTo>
                <a:cubicBezTo>
                  <a:pt x="1345" y="331"/>
                  <a:pt x="1342" y="333"/>
                  <a:pt x="1338" y="333"/>
                </a:cubicBezTo>
                <a:cubicBezTo>
                  <a:pt x="1342" y="329"/>
                  <a:pt x="1353" y="326"/>
                  <a:pt x="1358" y="320"/>
                </a:cubicBezTo>
                <a:cubicBezTo>
                  <a:pt x="1362" y="320"/>
                  <a:pt x="1364" y="317"/>
                  <a:pt x="1367" y="315"/>
                </a:cubicBezTo>
                <a:cubicBezTo>
                  <a:pt x="1366" y="313"/>
                  <a:pt x="1366" y="313"/>
                  <a:pt x="1366" y="313"/>
                </a:cubicBezTo>
                <a:cubicBezTo>
                  <a:pt x="1343" y="320"/>
                  <a:pt x="1321" y="329"/>
                  <a:pt x="1301" y="341"/>
                </a:cubicBezTo>
                <a:cubicBezTo>
                  <a:pt x="1310" y="341"/>
                  <a:pt x="1310" y="341"/>
                  <a:pt x="1310" y="341"/>
                </a:cubicBezTo>
                <a:cubicBezTo>
                  <a:pt x="1308" y="343"/>
                  <a:pt x="1302" y="345"/>
                  <a:pt x="1297" y="346"/>
                </a:cubicBezTo>
                <a:cubicBezTo>
                  <a:pt x="1298" y="348"/>
                  <a:pt x="1296" y="349"/>
                  <a:pt x="1295" y="350"/>
                </a:cubicBezTo>
                <a:cubicBezTo>
                  <a:pt x="1292" y="348"/>
                  <a:pt x="1287" y="353"/>
                  <a:pt x="1283" y="355"/>
                </a:cubicBezTo>
                <a:cubicBezTo>
                  <a:pt x="1284" y="359"/>
                  <a:pt x="1284" y="359"/>
                  <a:pt x="1284" y="359"/>
                </a:cubicBezTo>
                <a:cubicBezTo>
                  <a:pt x="1280" y="363"/>
                  <a:pt x="1271" y="360"/>
                  <a:pt x="1268" y="366"/>
                </a:cubicBezTo>
                <a:cubicBezTo>
                  <a:pt x="1269" y="367"/>
                  <a:pt x="1272" y="367"/>
                  <a:pt x="1274" y="367"/>
                </a:cubicBezTo>
                <a:cubicBezTo>
                  <a:pt x="1276" y="363"/>
                  <a:pt x="1283" y="364"/>
                  <a:pt x="1287" y="361"/>
                </a:cubicBezTo>
                <a:cubicBezTo>
                  <a:pt x="1288" y="363"/>
                  <a:pt x="1288" y="363"/>
                  <a:pt x="1288" y="363"/>
                </a:cubicBezTo>
                <a:cubicBezTo>
                  <a:pt x="1285" y="365"/>
                  <a:pt x="1281" y="366"/>
                  <a:pt x="1278" y="369"/>
                </a:cubicBezTo>
                <a:cubicBezTo>
                  <a:pt x="1303" y="363"/>
                  <a:pt x="1326" y="349"/>
                  <a:pt x="1350" y="341"/>
                </a:cubicBezTo>
                <a:cubicBezTo>
                  <a:pt x="1350" y="345"/>
                  <a:pt x="1350" y="345"/>
                  <a:pt x="1350" y="345"/>
                </a:cubicBezTo>
                <a:cubicBezTo>
                  <a:pt x="1352" y="345"/>
                  <a:pt x="1352" y="345"/>
                  <a:pt x="1352" y="345"/>
                </a:cubicBezTo>
                <a:cubicBezTo>
                  <a:pt x="1348" y="347"/>
                  <a:pt x="1336" y="351"/>
                  <a:pt x="1340" y="359"/>
                </a:cubicBezTo>
                <a:cubicBezTo>
                  <a:pt x="1367" y="349"/>
                  <a:pt x="1367" y="349"/>
                  <a:pt x="1367" y="349"/>
                </a:cubicBezTo>
                <a:cubicBezTo>
                  <a:pt x="1352" y="363"/>
                  <a:pt x="1330" y="365"/>
                  <a:pt x="1312" y="377"/>
                </a:cubicBezTo>
                <a:cubicBezTo>
                  <a:pt x="1310" y="377"/>
                  <a:pt x="1308" y="378"/>
                  <a:pt x="1306" y="379"/>
                </a:cubicBezTo>
                <a:cubicBezTo>
                  <a:pt x="1306" y="381"/>
                  <a:pt x="1306" y="381"/>
                  <a:pt x="1306" y="381"/>
                </a:cubicBezTo>
                <a:cubicBezTo>
                  <a:pt x="1298" y="377"/>
                  <a:pt x="1299" y="387"/>
                  <a:pt x="1293" y="388"/>
                </a:cubicBezTo>
                <a:cubicBezTo>
                  <a:pt x="1298" y="389"/>
                  <a:pt x="1303" y="384"/>
                  <a:pt x="1308" y="383"/>
                </a:cubicBezTo>
                <a:cubicBezTo>
                  <a:pt x="1299" y="385"/>
                  <a:pt x="1304" y="395"/>
                  <a:pt x="1294" y="391"/>
                </a:cubicBezTo>
                <a:cubicBezTo>
                  <a:pt x="1258" y="415"/>
                  <a:pt x="1258" y="415"/>
                  <a:pt x="1258" y="415"/>
                </a:cubicBezTo>
                <a:cubicBezTo>
                  <a:pt x="1252" y="417"/>
                  <a:pt x="1247" y="419"/>
                  <a:pt x="1242" y="421"/>
                </a:cubicBezTo>
                <a:cubicBezTo>
                  <a:pt x="1239" y="425"/>
                  <a:pt x="1239" y="425"/>
                  <a:pt x="1239" y="425"/>
                </a:cubicBezTo>
                <a:cubicBezTo>
                  <a:pt x="1250" y="421"/>
                  <a:pt x="1266" y="415"/>
                  <a:pt x="1278" y="406"/>
                </a:cubicBezTo>
                <a:cubicBezTo>
                  <a:pt x="1281" y="405"/>
                  <a:pt x="1285" y="403"/>
                  <a:pt x="1288" y="401"/>
                </a:cubicBezTo>
                <a:cubicBezTo>
                  <a:pt x="1285" y="405"/>
                  <a:pt x="1278" y="409"/>
                  <a:pt x="1273" y="413"/>
                </a:cubicBezTo>
                <a:cubicBezTo>
                  <a:pt x="1276" y="415"/>
                  <a:pt x="1278" y="410"/>
                  <a:pt x="1282" y="411"/>
                </a:cubicBezTo>
                <a:cubicBezTo>
                  <a:pt x="1280" y="414"/>
                  <a:pt x="1272" y="421"/>
                  <a:pt x="1267" y="423"/>
                </a:cubicBezTo>
                <a:cubicBezTo>
                  <a:pt x="1262" y="428"/>
                  <a:pt x="1262" y="428"/>
                  <a:pt x="1262" y="428"/>
                </a:cubicBezTo>
                <a:cubicBezTo>
                  <a:pt x="1268" y="428"/>
                  <a:pt x="1268" y="428"/>
                  <a:pt x="1268" y="428"/>
                </a:cubicBezTo>
                <a:cubicBezTo>
                  <a:pt x="1264" y="430"/>
                  <a:pt x="1264" y="430"/>
                  <a:pt x="1264" y="430"/>
                </a:cubicBezTo>
                <a:cubicBezTo>
                  <a:pt x="1271" y="432"/>
                  <a:pt x="1277" y="426"/>
                  <a:pt x="1283" y="424"/>
                </a:cubicBezTo>
                <a:cubicBezTo>
                  <a:pt x="1277" y="430"/>
                  <a:pt x="1265" y="434"/>
                  <a:pt x="1256" y="439"/>
                </a:cubicBezTo>
                <a:cubicBezTo>
                  <a:pt x="1254" y="438"/>
                  <a:pt x="1252" y="439"/>
                  <a:pt x="1250" y="439"/>
                </a:cubicBezTo>
                <a:cubicBezTo>
                  <a:pt x="1251" y="435"/>
                  <a:pt x="1260" y="432"/>
                  <a:pt x="1260" y="429"/>
                </a:cubicBezTo>
                <a:cubicBezTo>
                  <a:pt x="1247" y="433"/>
                  <a:pt x="1245" y="440"/>
                  <a:pt x="1232" y="444"/>
                </a:cubicBezTo>
                <a:cubicBezTo>
                  <a:pt x="1234" y="445"/>
                  <a:pt x="1233" y="446"/>
                  <a:pt x="1233" y="447"/>
                </a:cubicBezTo>
                <a:cubicBezTo>
                  <a:pt x="1228" y="443"/>
                  <a:pt x="1220" y="450"/>
                  <a:pt x="1214" y="453"/>
                </a:cubicBezTo>
                <a:cubicBezTo>
                  <a:pt x="1214" y="454"/>
                  <a:pt x="1214" y="454"/>
                  <a:pt x="1214" y="454"/>
                </a:cubicBezTo>
                <a:cubicBezTo>
                  <a:pt x="1218" y="455"/>
                  <a:pt x="1223" y="451"/>
                  <a:pt x="1228" y="449"/>
                </a:cubicBezTo>
                <a:cubicBezTo>
                  <a:pt x="1227" y="453"/>
                  <a:pt x="1220" y="454"/>
                  <a:pt x="1216" y="457"/>
                </a:cubicBezTo>
                <a:cubicBezTo>
                  <a:pt x="1225" y="458"/>
                  <a:pt x="1232" y="451"/>
                  <a:pt x="1241" y="449"/>
                </a:cubicBezTo>
                <a:cubicBezTo>
                  <a:pt x="1240" y="448"/>
                  <a:pt x="1240" y="448"/>
                  <a:pt x="1240" y="448"/>
                </a:cubicBezTo>
                <a:cubicBezTo>
                  <a:pt x="1254" y="447"/>
                  <a:pt x="1254" y="447"/>
                  <a:pt x="1254" y="447"/>
                </a:cubicBezTo>
                <a:cubicBezTo>
                  <a:pt x="1247" y="453"/>
                  <a:pt x="1234" y="459"/>
                  <a:pt x="1227" y="465"/>
                </a:cubicBezTo>
                <a:cubicBezTo>
                  <a:pt x="1228" y="465"/>
                  <a:pt x="1228" y="465"/>
                  <a:pt x="1228" y="465"/>
                </a:cubicBezTo>
                <a:cubicBezTo>
                  <a:pt x="1238" y="461"/>
                  <a:pt x="1249" y="456"/>
                  <a:pt x="1258" y="448"/>
                </a:cubicBezTo>
                <a:cubicBezTo>
                  <a:pt x="1266" y="447"/>
                  <a:pt x="1273" y="444"/>
                  <a:pt x="1278" y="439"/>
                </a:cubicBezTo>
                <a:cubicBezTo>
                  <a:pt x="1278" y="437"/>
                  <a:pt x="1278" y="437"/>
                  <a:pt x="1278" y="437"/>
                </a:cubicBezTo>
                <a:cubicBezTo>
                  <a:pt x="1260" y="446"/>
                  <a:pt x="1260" y="446"/>
                  <a:pt x="1260" y="446"/>
                </a:cubicBezTo>
                <a:cubicBezTo>
                  <a:pt x="1270" y="437"/>
                  <a:pt x="1283" y="432"/>
                  <a:pt x="1295" y="426"/>
                </a:cubicBezTo>
                <a:cubicBezTo>
                  <a:pt x="1294" y="429"/>
                  <a:pt x="1288" y="431"/>
                  <a:pt x="1285" y="433"/>
                </a:cubicBezTo>
                <a:cubicBezTo>
                  <a:pt x="1304" y="432"/>
                  <a:pt x="1320" y="418"/>
                  <a:pt x="1338" y="414"/>
                </a:cubicBezTo>
                <a:cubicBezTo>
                  <a:pt x="1316" y="425"/>
                  <a:pt x="1287" y="440"/>
                  <a:pt x="1262" y="455"/>
                </a:cubicBezTo>
                <a:cubicBezTo>
                  <a:pt x="1259" y="457"/>
                  <a:pt x="1252" y="455"/>
                  <a:pt x="1252" y="460"/>
                </a:cubicBezTo>
                <a:cubicBezTo>
                  <a:pt x="1265" y="459"/>
                  <a:pt x="1278" y="451"/>
                  <a:pt x="1291" y="447"/>
                </a:cubicBezTo>
                <a:cubicBezTo>
                  <a:pt x="1287" y="453"/>
                  <a:pt x="1268" y="454"/>
                  <a:pt x="1265" y="465"/>
                </a:cubicBezTo>
                <a:cubicBezTo>
                  <a:pt x="1289" y="459"/>
                  <a:pt x="1310" y="444"/>
                  <a:pt x="1333" y="434"/>
                </a:cubicBezTo>
                <a:cubicBezTo>
                  <a:pt x="1332" y="434"/>
                  <a:pt x="1332" y="433"/>
                  <a:pt x="1332" y="433"/>
                </a:cubicBezTo>
                <a:cubicBezTo>
                  <a:pt x="1334" y="431"/>
                  <a:pt x="1334" y="431"/>
                  <a:pt x="1334" y="431"/>
                </a:cubicBezTo>
                <a:cubicBezTo>
                  <a:pt x="1334" y="433"/>
                  <a:pt x="1334" y="433"/>
                  <a:pt x="1334" y="433"/>
                </a:cubicBezTo>
                <a:cubicBezTo>
                  <a:pt x="1338" y="432"/>
                  <a:pt x="1345" y="431"/>
                  <a:pt x="1345" y="425"/>
                </a:cubicBezTo>
                <a:cubicBezTo>
                  <a:pt x="1343" y="424"/>
                  <a:pt x="1343" y="424"/>
                  <a:pt x="1343" y="424"/>
                </a:cubicBezTo>
                <a:cubicBezTo>
                  <a:pt x="1344" y="423"/>
                  <a:pt x="1344" y="422"/>
                  <a:pt x="1344" y="421"/>
                </a:cubicBezTo>
                <a:cubicBezTo>
                  <a:pt x="1353" y="428"/>
                  <a:pt x="1364" y="416"/>
                  <a:pt x="1373" y="415"/>
                </a:cubicBezTo>
                <a:cubicBezTo>
                  <a:pt x="1383" y="409"/>
                  <a:pt x="1394" y="406"/>
                  <a:pt x="1404" y="399"/>
                </a:cubicBezTo>
                <a:cubicBezTo>
                  <a:pt x="1410" y="397"/>
                  <a:pt x="1418" y="394"/>
                  <a:pt x="1425" y="391"/>
                </a:cubicBezTo>
                <a:cubicBezTo>
                  <a:pt x="1406" y="394"/>
                  <a:pt x="1388" y="403"/>
                  <a:pt x="1369" y="406"/>
                </a:cubicBezTo>
                <a:cubicBezTo>
                  <a:pt x="1418" y="387"/>
                  <a:pt x="1474" y="379"/>
                  <a:pt x="1524" y="359"/>
                </a:cubicBezTo>
                <a:cubicBezTo>
                  <a:pt x="1525" y="360"/>
                  <a:pt x="1525" y="360"/>
                  <a:pt x="1525" y="360"/>
                </a:cubicBezTo>
                <a:cubicBezTo>
                  <a:pt x="1517" y="364"/>
                  <a:pt x="1517" y="364"/>
                  <a:pt x="1517" y="364"/>
                </a:cubicBezTo>
                <a:cubicBezTo>
                  <a:pt x="1526" y="365"/>
                  <a:pt x="1536" y="361"/>
                  <a:pt x="1541" y="354"/>
                </a:cubicBezTo>
                <a:cubicBezTo>
                  <a:pt x="1576" y="342"/>
                  <a:pt x="1616" y="335"/>
                  <a:pt x="1652" y="334"/>
                </a:cubicBezTo>
                <a:cubicBezTo>
                  <a:pt x="1654" y="335"/>
                  <a:pt x="1654" y="335"/>
                  <a:pt x="1654" y="335"/>
                </a:cubicBezTo>
                <a:cubicBezTo>
                  <a:pt x="1625" y="343"/>
                  <a:pt x="1596" y="345"/>
                  <a:pt x="1569" y="353"/>
                </a:cubicBezTo>
                <a:cubicBezTo>
                  <a:pt x="1556" y="351"/>
                  <a:pt x="1541" y="360"/>
                  <a:pt x="1535" y="371"/>
                </a:cubicBezTo>
                <a:cubicBezTo>
                  <a:pt x="1535" y="373"/>
                  <a:pt x="1535" y="373"/>
                  <a:pt x="1535" y="373"/>
                </a:cubicBezTo>
                <a:cubicBezTo>
                  <a:pt x="1553" y="375"/>
                  <a:pt x="1563" y="357"/>
                  <a:pt x="1580" y="358"/>
                </a:cubicBezTo>
                <a:cubicBezTo>
                  <a:pt x="1594" y="355"/>
                  <a:pt x="1607" y="347"/>
                  <a:pt x="1620" y="348"/>
                </a:cubicBezTo>
                <a:cubicBezTo>
                  <a:pt x="1632" y="349"/>
                  <a:pt x="1641" y="345"/>
                  <a:pt x="1652" y="345"/>
                </a:cubicBezTo>
                <a:cubicBezTo>
                  <a:pt x="1653" y="346"/>
                  <a:pt x="1653" y="346"/>
                  <a:pt x="1653" y="346"/>
                </a:cubicBezTo>
                <a:cubicBezTo>
                  <a:pt x="1641" y="353"/>
                  <a:pt x="1624" y="351"/>
                  <a:pt x="1612" y="357"/>
                </a:cubicBezTo>
                <a:cubicBezTo>
                  <a:pt x="1612" y="358"/>
                  <a:pt x="1612" y="358"/>
                  <a:pt x="1612" y="358"/>
                </a:cubicBezTo>
                <a:cubicBezTo>
                  <a:pt x="1593" y="361"/>
                  <a:pt x="1575" y="369"/>
                  <a:pt x="1556" y="370"/>
                </a:cubicBezTo>
                <a:cubicBezTo>
                  <a:pt x="1544" y="380"/>
                  <a:pt x="1526" y="374"/>
                  <a:pt x="1515" y="384"/>
                </a:cubicBezTo>
                <a:cubicBezTo>
                  <a:pt x="1511" y="385"/>
                  <a:pt x="1505" y="386"/>
                  <a:pt x="1502" y="389"/>
                </a:cubicBezTo>
                <a:cubicBezTo>
                  <a:pt x="1489" y="393"/>
                  <a:pt x="1475" y="395"/>
                  <a:pt x="1464" y="404"/>
                </a:cubicBezTo>
                <a:cubicBezTo>
                  <a:pt x="1453" y="407"/>
                  <a:pt x="1440" y="409"/>
                  <a:pt x="1432" y="418"/>
                </a:cubicBezTo>
                <a:cubicBezTo>
                  <a:pt x="1453" y="417"/>
                  <a:pt x="1469" y="399"/>
                  <a:pt x="1491" y="397"/>
                </a:cubicBezTo>
                <a:cubicBezTo>
                  <a:pt x="1506" y="392"/>
                  <a:pt x="1506" y="392"/>
                  <a:pt x="1506" y="392"/>
                </a:cubicBezTo>
                <a:cubicBezTo>
                  <a:pt x="1495" y="399"/>
                  <a:pt x="1484" y="403"/>
                  <a:pt x="1472" y="405"/>
                </a:cubicBezTo>
                <a:cubicBezTo>
                  <a:pt x="1436" y="420"/>
                  <a:pt x="1401" y="435"/>
                  <a:pt x="1367" y="453"/>
                </a:cubicBezTo>
                <a:cubicBezTo>
                  <a:pt x="1364" y="453"/>
                  <a:pt x="1361" y="454"/>
                  <a:pt x="1359" y="456"/>
                </a:cubicBezTo>
                <a:cubicBezTo>
                  <a:pt x="1359" y="457"/>
                  <a:pt x="1359" y="457"/>
                  <a:pt x="1359" y="457"/>
                </a:cubicBezTo>
                <a:cubicBezTo>
                  <a:pt x="1369" y="457"/>
                  <a:pt x="1378" y="450"/>
                  <a:pt x="1387" y="447"/>
                </a:cubicBezTo>
                <a:cubicBezTo>
                  <a:pt x="1394" y="440"/>
                  <a:pt x="1403" y="439"/>
                  <a:pt x="1410" y="434"/>
                </a:cubicBezTo>
                <a:cubicBezTo>
                  <a:pt x="1414" y="436"/>
                  <a:pt x="1414" y="436"/>
                  <a:pt x="1414" y="436"/>
                </a:cubicBezTo>
                <a:cubicBezTo>
                  <a:pt x="1405" y="440"/>
                  <a:pt x="1395" y="445"/>
                  <a:pt x="1387" y="450"/>
                </a:cubicBezTo>
                <a:cubicBezTo>
                  <a:pt x="1384" y="451"/>
                  <a:pt x="1379" y="450"/>
                  <a:pt x="1377" y="454"/>
                </a:cubicBezTo>
                <a:cubicBezTo>
                  <a:pt x="1377" y="457"/>
                  <a:pt x="1377" y="457"/>
                  <a:pt x="1377" y="457"/>
                </a:cubicBezTo>
                <a:cubicBezTo>
                  <a:pt x="1396" y="456"/>
                  <a:pt x="1407" y="439"/>
                  <a:pt x="1425" y="435"/>
                </a:cubicBezTo>
                <a:cubicBezTo>
                  <a:pt x="1428" y="435"/>
                  <a:pt x="1429" y="433"/>
                  <a:pt x="1432" y="432"/>
                </a:cubicBezTo>
                <a:cubicBezTo>
                  <a:pt x="1432" y="433"/>
                  <a:pt x="1432" y="433"/>
                  <a:pt x="1432" y="433"/>
                </a:cubicBezTo>
                <a:cubicBezTo>
                  <a:pt x="1430" y="437"/>
                  <a:pt x="1421" y="436"/>
                  <a:pt x="1423" y="442"/>
                </a:cubicBezTo>
                <a:cubicBezTo>
                  <a:pt x="1412" y="443"/>
                  <a:pt x="1405" y="453"/>
                  <a:pt x="1394" y="455"/>
                </a:cubicBezTo>
                <a:cubicBezTo>
                  <a:pt x="1394" y="457"/>
                  <a:pt x="1394" y="457"/>
                  <a:pt x="1394" y="457"/>
                </a:cubicBezTo>
                <a:cubicBezTo>
                  <a:pt x="1390" y="456"/>
                  <a:pt x="1386" y="459"/>
                  <a:pt x="1381" y="460"/>
                </a:cubicBezTo>
                <a:cubicBezTo>
                  <a:pt x="1380" y="469"/>
                  <a:pt x="1370" y="466"/>
                  <a:pt x="1364" y="468"/>
                </a:cubicBezTo>
                <a:cubicBezTo>
                  <a:pt x="1363" y="467"/>
                  <a:pt x="1363" y="467"/>
                  <a:pt x="1363" y="467"/>
                </a:cubicBezTo>
                <a:cubicBezTo>
                  <a:pt x="1367" y="465"/>
                  <a:pt x="1370" y="463"/>
                  <a:pt x="1374" y="460"/>
                </a:cubicBezTo>
                <a:cubicBezTo>
                  <a:pt x="1372" y="458"/>
                  <a:pt x="1369" y="460"/>
                  <a:pt x="1368" y="462"/>
                </a:cubicBezTo>
                <a:cubicBezTo>
                  <a:pt x="1363" y="464"/>
                  <a:pt x="1355" y="463"/>
                  <a:pt x="1352" y="466"/>
                </a:cubicBezTo>
                <a:cubicBezTo>
                  <a:pt x="1353" y="468"/>
                  <a:pt x="1355" y="467"/>
                  <a:pt x="1356" y="467"/>
                </a:cubicBezTo>
                <a:cubicBezTo>
                  <a:pt x="1354" y="471"/>
                  <a:pt x="1343" y="471"/>
                  <a:pt x="1348" y="479"/>
                </a:cubicBezTo>
                <a:cubicBezTo>
                  <a:pt x="1337" y="483"/>
                  <a:pt x="1326" y="487"/>
                  <a:pt x="1314" y="488"/>
                </a:cubicBezTo>
                <a:cubicBezTo>
                  <a:pt x="1315" y="495"/>
                  <a:pt x="1308" y="489"/>
                  <a:pt x="1306" y="493"/>
                </a:cubicBezTo>
                <a:cubicBezTo>
                  <a:pt x="1289" y="499"/>
                  <a:pt x="1275" y="513"/>
                  <a:pt x="1259" y="519"/>
                </a:cubicBezTo>
                <a:cubicBezTo>
                  <a:pt x="1268" y="520"/>
                  <a:pt x="1276" y="512"/>
                  <a:pt x="1285" y="513"/>
                </a:cubicBezTo>
                <a:cubicBezTo>
                  <a:pt x="1299" y="504"/>
                  <a:pt x="1314" y="499"/>
                  <a:pt x="1329" y="492"/>
                </a:cubicBezTo>
                <a:cubicBezTo>
                  <a:pt x="1329" y="494"/>
                  <a:pt x="1329" y="494"/>
                  <a:pt x="1329" y="494"/>
                </a:cubicBezTo>
                <a:cubicBezTo>
                  <a:pt x="1294" y="509"/>
                  <a:pt x="1262" y="531"/>
                  <a:pt x="1225" y="539"/>
                </a:cubicBezTo>
                <a:cubicBezTo>
                  <a:pt x="1222" y="545"/>
                  <a:pt x="1214" y="545"/>
                  <a:pt x="1209" y="545"/>
                </a:cubicBezTo>
                <a:cubicBezTo>
                  <a:pt x="1196" y="548"/>
                  <a:pt x="1185" y="555"/>
                  <a:pt x="1172" y="560"/>
                </a:cubicBezTo>
                <a:cubicBezTo>
                  <a:pt x="1157" y="559"/>
                  <a:pt x="1145" y="569"/>
                  <a:pt x="1129" y="569"/>
                </a:cubicBezTo>
                <a:cubicBezTo>
                  <a:pt x="1127" y="565"/>
                  <a:pt x="1123" y="563"/>
                  <a:pt x="1118" y="564"/>
                </a:cubicBezTo>
                <a:cubicBezTo>
                  <a:pt x="1120" y="559"/>
                  <a:pt x="1120" y="559"/>
                  <a:pt x="1120" y="559"/>
                </a:cubicBezTo>
                <a:cubicBezTo>
                  <a:pt x="1115" y="563"/>
                  <a:pt x="1114" y="554"/>
                  <a:pt x="1110" y="558"/>
                </a:cubicBezTo>
                <a:cubicBezTo>
                  <a:pt x="1112" y="554"/>
                  <a:pt x="1112" y="554"/>
                  <a:pt x="1112" y="554"/>
                </a:cubicBezTo>
                <a:cubicBezTo>
                  <a:pt x="1104" y="555"/>
                  <a:pt x="1094" y="551"/>
                  <a:pt x="1088" y="554"/>
                </a:cubicBezTo>
                <a:cubicBezTo>
                  <a:pt x="1076" y="551"/>
                  <a:pt x="1076" y="551"/>
                  <a:pt x="1076" y="551"/>
                </a:cubicBezTo>
                <a:cubicBezTo>
                  <a:pt x="1077" y="550"/>
                  <a:pt x="1079" y="552"/>
                  <a:pt x="1080" y="549"/>
                </a:cubicBezTo>
                <a:cubicBezTo>
                  <a:pt x="1076" y="545"/>
                  <a:pt x="1074" y="552"/>
                  <a:pt x="1070" y="549"/>
                </a:cubicBezTo>
                <a:cubicBezTo>
                  <a:pt x="1071" y="545"/>
                  <a:pt x="1071" y="545"/>
                  <a:pt x="1071" y="545"/>
                </a:cubicBezTo>
                <a:cubicBezTo>
                  <a:pt x="1062" y="550"/>
                  <a:pt x="1056" y="539"/>
                  <a:pt x="1051" y="533"/>
                </a:cubicBezTo>
                <a:cubicBezTo>
                  <a:pt x="1052" y="532"/>
                  <a:pt x="1052" y="532"/>
                  <a:pt x="1052" y="532"/>
                </a:cubicBezTo>
                <a:cubicBezTo>
                  <a:pt x="1046" y="529"/>
                  <a:pt x="1051" y="525"/>
                  <a:pt x="1046" y="519"/>
                </a:cubicBezTo>
                <a:cubicBezTo>
                  <a:pt x="1048" y="513"/>
                  <a:pt x="1053" y="521"/>
                  <a:pt x="1056" y="516"/>
                </a:cubicBezTo>
                <a:cubicBezTo>
                  <a:pt x="1052" y="508"/>
                  <a:pt x="1038" y="508"/>
                  <a:pt x="1039" y="496"/>
                </a:cubicBezTo>
                <a:cubicBezTo>
                  <a:pt x="1040" y="495"/>
                  <a:pt x="1042" y="494"/>
                  <a:pt x="1042" y="492"/>
                </a:cubicBezTo>
                <a:cubicBezTo>
                  <a:pt x="1036" y="491"/>
                  <a:pt x="1029" y="493"/>
                  <a:pt x="1026" y="485"/>
                </a:cubicBezTo>
                <a:cubicBezTo>
                  <a:pt x="1025" y="479"/>
                  <a:pt x="1025" y="479"/>
                  <a:pt x="1025" y="479"/>
                </a:cubicBezTo>
                <a:cubicBezTo>
                  <a:pt x="1023" y="477"/>
                  <a:pt x="1019" y="478"/>
                  <a:pt x="1018" y="481"/>
                </a:cubicBezTo>
                <a:cubicBezTo>
                  <a:pt x="1012" y="479"/>
                  <a:pt x="1004" y="485"/>
                  <a:pt x="996" y="486"/>
                </a:cubicBezTo>
                <a:cubicBezTo>
                  <a:pt x="1002" y="478"/>
                  <a:pt x="1014" y="478"/>
                  <a:pt x="1023" y="474"/>
                </a:cubicBezTo>
                <a:cubicBezTo>
                  <a:pt x="1025" y="472"/>
                  <a:pt x="1024" y="470"/>
                  <a:pt x="1024" y="468"/>
                </a:cubicBezTo>
                <a:cubicBezTo>
                  <a:pt x="1021" y="463"/>
                  <a:pt x="1016" y="468"/>
                  <a:pt x="1014" y="463"/>
                </a:cubicBezTo>
                <a:cubicBezTo>
                  <a:pt x="996" y="467"/>
                  <a:pt x="980" y="477"/>
                  <a:pt x="962" y="480"/>
                </a:cubicBezTo>
                <a:cubicBezTo>
                  <a:pt x="955" y="485"/>
                  <a:pt x="955" y="485"/>
                  <a:pt x="955" y="485"/>
                </a:cubicBezTo>
                <a:cubicBezTo>
                  <a:pt x="960" y="495"/>
                  <a:pt x="965" y="479"/>
                  <a:pt x="971" y="485"/>
                </a:cubicBezTo>
                <a:cubicBezTo>
                  <a:pt x="976" y="482"/>
                  <a:pt x="984" y="483"/>
                  <a:pt x="989" y="479"/>
                </a:cubicBezTo>
                <a:cubicBezTo>
                  <a:pt x="983" y="487"/>
                  <a:pt x="970" y="490"/>
                  <a:pt x="960" y="495"/>
                </a:cubicBezTo>
                <a:cubicBezTo>
                  <a:pt x="971" y="494"/>
                  <a:pt x="982" y="485"/>
                  <a:pt x="994" y="487"/>
                </a:cubicBezTo>
                <a:cubicBezTo>
                  <a:pt x="962" y="499"/>
                  <a:pt x="962" y="499"/>
                  <a:pt x="962" y="499"/>
                </a:cubicBezTo>
                <a:cubicBezTo>
                  <a:pt x="966" y="500"/>
                  <a:pt x="966" y="500"/>
                  <a:pt x="966" y="500"/>
                </a:cubicBezTo>
                <a:cubicBezTo>
                  <a:pt x="963" y="501"/>
                  <a:pt x="960" y="503"/>
                  <a:pt x="956" y="503"/>
                </a:cubicBezTo>
                <a:cubicBezTo>
                  <a:pt x="962" y="500"/>
                  <a:pt x="962" y="500"/>
                  <a:pt x="962" y="500"/>
                </a:cubicBezTo>
                <a:cubicBezTo>
                  <a:pt x="947" y="497"/>
                  <a:pt x="936" y="511"/>
                  <a:pt x="920" y="511"/>
                </a:cubicBezTo>
                <a:cubicBezTo>
                  <a:pt x="907" y="516"/>
                  <a:pt x="887" y="515"/>
                  <a:pt x="876" y="527"/>
                </a:cubicBezTo>
                <a:cubicBezTo>
                  <a:pt x="874" y="525"/>
                  <a:pt x="870" y="531"/>
                  <a:pt x="865" y="530"/>
                </a:cubicBezTo>
                <a:cubicBezTo>
                  <a:pt x="850" y="536"/>
                  <a:pt x="836" y="531"/>
                  <a:pt x="822" y="539"/>
                </a:cubicBezTo>
                <a:cubicBezTo>
                  <a:pt x="824" y="535"/>
                  <a:pt x="824" y="535"/>
                  <a:pt x="824" y="535"/>
                </a:cubicBezTo>
                <a:cubicBezTo>
                  <a:pt x="812" y="534"/>
                  <a:pt x="812" y="534"/>
                  <a:pt x="812" y="534"/>
                </a:cubicBezTo>
                <a:cubicBezTo>
                  <a:pt x="814" y="530"/>
                  <a:pt x="814" y="530"/>
                  <a:pt x="814" y="530"/>
                </a:cubicBezTo>
                <a:cubicBezTo>
                  <a:pt x="806" y="529"/>
                  <a:pt x="799" y="531"/>
                  <a:pt x="793" y="531"/>
                </a:cubicBezTo>
                <a:cubicBezTo>
                  <a:pt x="803" y="527"/>
                  <a:pt x="803" y="527"/>
                  <a:pt x="803" y="527"/>
                </a:cubicBezTo>
                <a:cubicBezTo>
                  <a:pt x="795" y="527"/>
                  <a:pt x="795" y="527"/>
                  <a:pt x="795" y="527"/>
                </a:cubicBezTo>
                <a:cubicBezTo>
                  <a:pt x="797" y="526"/>
                  <a:pt x="800" y="525"/>
                  <a:pt x="802" y="523"/>
                </a:cubicBezTo>
                <a:cubicBezTo>
                  <a:pt x="798" y="522"/>
                  <a:pt x="792" y="522"/>
                  <a:pt x="788" y="526"/>
                </a:cubicBezTo>
                <a:cubicBezTo>
                  <a:pt x="786" y="527"/>
                  <a:pt x="786" y="531"/>
                  <a:pt x="783" y="528"/>
                </a:cubicBezTo>
                <a:cubicBezTo>
                  <a:pt x="781" y="526"/>
                  <a:pt x="781" y="526"/>
                  <a:pt x="781" y="526"/>
                </a:cubicBezTo>
                <a:cubicBezTo>
                  <a:pt x="782" y="525"/>
                  <a:pt x="782" y="527"/>
                  <a:pt x="784" y="527"/>
                </a:cubicBezTo>
                <a:cubicBezTo>
                  <a:pt x="786" y="525"/>
                  <a:pt x="786" y="525"/>
                  <a:pt x="786" y="525"/>
                </a:cubicBezTo>
                <a:cubicBezTo>
                  <a:pt x="780" y="521"/>
                  <a:pt x="771" y="523"/>
                  <a:pt x="768" y="517"/>
                </a:cubicBezTo>
                <a:cubicBezTo>
                  <a:pt x="768" y="515"/>
                  <a:pt x="770" y="515"/>
                  <a:pt x="772" y="516"/>
                </a:cubicBezTo>
                <a:cubicBezTo>
                  <a:pt x="773" y="514"/>
                  <a:pt x="771" y="511"/>
                  <a:pt x="768" y="511"/>
                </a:cubicBezTo>
                <a:cubicBezTo>
                  <a:pt x="759" y="516"/>
                  <a:pt x="756" y="504"/>
                  <a:pt x="747" y="503"/>
                </a:cubicBezTo>
                <a:cubicBezTo>
                  <a:pt x="742" y="497"/>
                  <a:pt x="743" y="489"/>
                  <a:pt x="745" y="482"/>
                </a:cubicBezTo>
                <a:cubicBezTo>
                  <a:pt x="740" y="480"/>
                  <a:pt x="736" y="480"/>
                  <a:pt x="734" y="474"/>
                </a:cubicBezTo>
                <a:cubicBezTo>
                  <a:pt x="732" y="464"/>
                  <a:pt x="739" y="459"/>
                  <a:pt x="746" y="453"/>
                </a:cubicBezTo>
                <a:cubicBezTo>
                  <a:pt x="738" y="453"/>
                  <a:pt x="738" y="453"/>
                  <a:pt x="738" y="453"/>
                </a:cubicBezTo>
                <a:cubicBezTo>
                  <a:pt x="748" y="449"/>
                  <a:pt x="748" y="449"/>
                  <a:pt x="748" y="449"/>
                </a:cubicBezTo>
                <a:cubicBezTo>
                  <a:pt x="748" y="447"/>
                  <a:pt x="748" y="447"/>
                  <a:pt x="748" y="447"/>
                </a:cubicBezTo>
                <a:cubicBezTo>
                  <a:pt x="750" y="446"/>
                  <a:pt x="751" y="445"/>
                  <a:pt x="752" y="443"/>
                </a:cubicBezTo>
                <a:cubicBezTo>
                  <a:pt x="748" y="442"/>
                  <a:pt x="745" y="441"/>
                  <a:pt x="742" y="439"/>
                </a:cubicBezTo>
                <a:cubicBezTo>
                  <a:pt x="744" y="434"/>
                  <a:pt x="744" y="434"/>
                  <a:pt x="744" y="434"/>
                </a:cubicBezTo>
                <a:cubicBezTo>
                  <a:pt x="740" y="435"/>
                  <a:pt x="738" y="427"/>
                  <a:pt x="733" y="433"/>
                </a:cubicBezTo>
                <a:cubicBezTo>
                  <a:pt x="731" y="427"/>
                  <a:pt x="727" y="432"/>
                  <a:pt x="724" y="433"/>
                </a:cubicBezTo>
                <a:cubicBezTo>
                  <a:pt x="721" y="430"/>
                  <a:pt x="724" y="428"/>
                  <a:pt x="726" y="426"/>
                </a:cubicBezTo>
                <a:cubicBezTo>
                  <a:pt x="715" y="423"/>
                  <a:pt x="704" y="426"/>
                  <a:pt x="699" y="412"/>
                </a:cubicBezTo>
                <a:cubicBezTo>
                  <a:pt x="697" y="411"/>
                  <a:pt x="696" y="413"/>
                  <a:pt x="694" y="414"/>
                </a:cubicBezTo>
                <a:cubicBezTo>
                  <a:pt x="694" y="418"/>
                  <a:pt x="698" y="413"/>
                  <a:pt x="698" y="415"/>
                </a:cubicBezTo>
                <a:cubicBezTo>
                  <a:pt x="674" y="421"/>
                  <a:pt x="655" y="437"/>
                  <a:pt x="630" y="442"/>
                </a:cubicBezTo>
                <a:cubicBezTo>
                  <a:pt x="594" y="458"/>
                  <a:pt x="555" y="471"/>
                  <a:pt x="521" y="491"/>
                </a:cubicBezTo>
                <a:cubicBezTo>
                  <a:pt x="511" y="494"/>
                  <a:pt x="500" y="497"/>
                  <a:pt x="494" y="504"/>
                </a:cubicBezTo>
                <a:cubicBezTo>
                  <a:pt x="493" y="508"/>
                  <a:pt x="488" y="507"/>
                  <a:pt x="485" y="508"/>
                </a:cubicBezTo>
                <a:cubicBezTo>
                  <a:pt x="487" y="505"/>
                  <a:pt x="478" y="507"/>
                  <a:pt x="478" y="510"/>
                </a:cubicBezTo>
                <a:cubicBezTo>
                  <a:pt x="471" y="510"/>
                  <a:pt x="464" y="511"/>
                  <a:pt x="459" y="515"/>
                </a:cubicBezTo>
                <a:cubicBezTo>
                  <a:pt x="459" y="509"/>
                  <a:pt x="459" y="509"/>
                  <a:pt x="459" y="509"/>
                </a:cubicBezTo>
                <a:cubicBezTo>
                  <a:pt x="457" y="509"/>
                  <a:pt x="456" y="509"/>
                  <a:pt x="455" y="507"/>
                </a:cubicBezTo>
                <a:cubicBezTo>
                  <a:pt x="455" y="507"/>
                  <a:pt x="454" y="505"/>
                  <a:pt x="456" y="505"/>
                </a:cubicBezTo>
                <a:cubicBezTo>
                  <a:pt x="451" y="505"/>
                  <a:pt x="444" y="512"/>
                  <a:pt x="441" y="506"/>
                </a:cubicBezTo>
                <a:cubicBezTo>
                  <a:pt x="431" y="509"/>
                  <a:pt x="421" y="509"/>
                  <a:pt x="410" y="505"/>
                </a:cubicBezTo>
                <a:cubicBezTo>
                  <a:pt x="414" y="502"/>
                  <a:pt x="414" y="502"/>
                  <a:pt x="414" y="502"/>
                </a:cubicBezTo>
                <a:cubicBezTo>
                  <a:pt x="408" y="496"/>
                  <a:pt x="404" y="491"/>
                  <a:pt x="396" y="492"/>
                </a:cubicBezTo>
                <a:cubicBezTo>
                  <a:pt x="397" y="489"/>
                  <a:pt x="397" y="489"/>
                  <a:pt x="397" y="489"/>
                </a:cubicBezTo>
                <a:cubicBezTo>
                  <a:pt x="393" y="485"/>
                  <a:pt x="388" y="490"/>
                  <a:pt x="384" y="484"/>
                </a:cubicBezTo>
                <a:cubicBezTo>
                  <a:pt x="387" y="482"/>
                  <a:pt x="387" y="482"/>
                  <a:pt x="387" y="482"/>
                </a:cubicBezTo>
                <a:cubicBezTo>
                  <a:pt x="382" y="472"/>
                  <a:pt x="369" y="472"/>
                  <a:pt x="364" y="461"/>
                </a:cubicBezTo>
                <a:cubicBezTo>
                  <a:pt x="366" y="457"/>
                  <a:pt x="376" y="462"/>
                  <a:pt x="373" y="454"/>
                </a:cubicBezTo>
                <a:cubicBezTo>
                  <a:pt x="370" y="450"/>
                  <a:pt x="364" y="451"/>
                  <a:pt x="362" y="447"/>
                </a:cubicBezTo>
                <a:cubicBezTo>
                  <a:pt x="362" y="446"/>
                  <a:pt x="364" y="445"/>
                  <a:pt x="364" y="444"/>
                </a:cubicBezTo>
                <a:cubicBezTo>
                  <a:pt x="359" y="442"/>
                  <a:pt x="362" y="439"/>
                  <a:pt x="360" y="435"/>
                </a:cubicBezTo>
                <a:cubicBezTo>
                  <a:pt x="358" y="430"/>
                  <a:pt x="352" y="426"/>
                  <a:pt x="351" y="420"/>
                </a:cubicBezTo>
                <a:cubicBezTo>
                  <a:pt x="349" y="415"/>
                  <a:pt x="343" y="418"/>
                  <a:pt x="340" y="415"/>
                </a:cubicBezTo>
                <a:cubicBezTo>
                  <a:pt x="335" y="411"/>
                  <a:pt x="332" y="404"/>
                  <a:pt x="330" y="401"/>
                </a:cubicBezTo>
                <a:cubicBezTo>
                  <a:pt x="322" y="389"/>
                  <a:pt x="314" y="375"/>
                  <a:pt x="308" y="362"/>
                </a:cubicBezTo>
                <a:cubicBezTo>
                  <a:pt x="303" y="365"/>
                  <a:pt x="296" y="363"/>
                  <a:pt x="294" y="369"/>
                </a:cubicBezTo>
                <a:cubicBezTo>
                  <a:pt x="287" y="369"/>
                  <a:pt x="279" y="374"/>
                  <a:pt x="274" y="378"/>
                </a:cubicBezTo>
                <a:cubicBezTo>
                  <a:pt x="269" y="380"/>
                  <a:pt x="264" y="387"/>
                  <a:pt x="258" y="386"/>
                </a:cubicBezTo>
                <a:cubicBezTo>
                  <a:pt x="244" y="398"/>
                  <a:pt x="226" y="403"/>
                  <a:pt x="210" y="414"/>
                </a:cubicBezTo>
                <a:cubicBezTo>
                  <a:pt x="206" y="414"/>
                  <a:pt x="200" y="412"/>
                  <a:pt x="196" y="415"/>
                </a:cubicBezTo>
                <a:cubicBezTo>
                  <a:pt x="196" y="411"/>
                  <a:pt x="196" y="411"/>
                  <a:pt x="196" y="411"/>
                </a:cubicBezTo>
                <a:cubicBezTo>
                  <a:pt x="186" y="411"/>
                  <a:pt x="176" y="419"/>
                  <a:pt x="168" y="414"/>
                </a:cubicBezTo>
                <a:cubicBezTo>
                  <a:pt x="165" y="405"/>
                  <a:pt x="157" y="401"/>
                  <a:pt x="152" y="395"/>
                </a:cubicBezTo>
                <a:cubicBezTo>
                  <a:pt x="148" y="399"/>
                  <a:pt x="143" y="397"/>
                  <a:pt x="140" y="395"/>
                </a:cubicBezTo>
                <a:cubicBezTo>
                  <a:pt x="139" y="389"/>
                  <a:pt x="128" y="386"/>
                  <a:pt x="133" y="380"/>
                </a:cubicBezTo>
                <a:cubicBezTo>
                  <a:pt x="130" y="379"/>
                  <a:pt x="126" y="377"/>
                  <a:pt x="125" y="373"/>
                </a:cubicBezTo>
                <a:cubicBezTo>
                  <a:pt x="130" y="365"/>
                  <a:pt x="123" y="361"/>
                  <a:pt x="116" y="359"/>
                </a:cubicBezTo>
                <a:cubicBezTo>
                  <a:pt x="114" y="360"/>
                  <a:pt x="113" y="358"/>
                  <a:pt x="112" y="357"/>
                </a:cubicBezTo>
                <a:cubicBezTo>
                  <a:pt x="115" y="350"/>
                  <a:pt x="127" y="355"/>
                  <a:pt x="129" y="346"/>
                </a:cubicBezTo>
                <a:cubicBezTo>
                  <a:pt x="134" y="343"/>
                  <a:pt x="139" y="338"/>
                  <a:pt x="142" y="333"/>
                </a:cubicBezTo>
                <a:cubicBezTo>
                  <a:pt x="136" y="331"/>
                  <a:pt x="130" y="343"/>
                  <a:pt x="123" y="336"/>
                </a:cubicBezTo>
                <a:cubicBezTo>
                  <a:pt x="122" y="332"/>
                  <a:pt x="117" y="331"/>
                  <a:pt x="114" y="330"/>
                </a:cubicBezTo>
                <a:cubicBezTo>
                  <a:pt x="113" y="329"/>
                  <a:pt x="110" y="327"/>
                  <a:pt x="107" y="327"/>
                </a:cubicBezTo>
                <a:cubicBezTo>
                  <a:pt x="113" y="325"/>
                  <a:pt x="116" y="316"/>
                  <a:pt x="123" y="316"/>
                </a:cubicBezTo>
                <a:cubicBezTo>
                  <a:pt x="122" y="313"/>
                  <a:pt x="122" y="308"/>
                  <a:pt x="126" y="306"/>
                </a:cubicBezTo>
                <a:cubicBezTo>
                  <a:pt x="120" y="306"/>
                  <a:pt x="115" y="313"/>
                  <a:pt x="109" y="314"/>
                </a:cubicBezTo>
                <a:cubicBezTo>
                  <a:pt x="104" y="320"/>
                  <a:pt x="104" y="320"/>
                  <a:pt x="104" y="320"/>
                </a:cubicBezTo>
                <a:cubicBezTo>
                  <a:pt x="100" y="320"/>
                  <a:pt x="100" y="316"/>
                  <a:pt x="97" y="314"/>
                </a:cubicBezTo>
                <a:cubicBezTo>
                  <a:pt x="96" y="309"/>
                  <a:pt x="102" y="310"/>
                  <a:pt x="104" y="307"/>
                </a:cubicBezTo>
                <a:cubicBezTo>
                  <a:pt x="108" y="311"/>
                  <a:pt x="112" y="306"/>
                  <a:pt x="115" y="304"/>
                </a:cubicBezTo>
                <a:cubicBezTo>
                  <a:pt x="116" y="303"/>
                  <a:pt x="116" y="303"/>
                  <a:pt x="116" y="303"/>
                </a:cubicBezTo>
                <a:cubicBezTo>
                  <a:pt x="112" y="303"/>
                  <a:pt x="108" y="303"/>
                  <a:pt x="108" y="299"/>
                </a:cubicBezTo>
                <a:cubicBezTo>
                  <a:pt x="114" y="295"/>
                  <a:pt x="122" y="290"/>
                  <a:pt x="127" y="285"/>
                </a:cubicBezTo>
                <a:cubicBezTo>
                  <a:pt x="130" y="282"/>
                  <a:pt x="123" y="284"/>
                  <a:pt x="126" y="281"/>
                </a:cubicBezTo>
                <a:cubicBezTo>
                  <a:pt x="126" y="279"/>
                  <a:pt x="124" y="281"/>
                  <a:pt x="123" y="281"/>
                </a:cubicBezTo>
                <a:cubicBezTo>
                  <a:pt x="123" y="284"/>
                  <a:pt x="123" y="284"/>
                  <a:pt x="123" y="284"/>
                </a:cubicBezTo>
                <a:cubicBezTo>
                  <a:pt x="120" y="282"/>
                  <a:pt x="120" y="282"/>
                  <a:pt x="120" y="282"/>
                </a:cubicBezTo>
                <a:cubicBezTo>
                  <a:pt x="121" y="281"/>
                  <a:pt x="121" y="281"/>
                  <a:pt x="121" y="281"/>
                </a:cubicBezTo>
                <a:cubicBezTo>
                  <a:pt x="114" y="279"/>
                  <a:pt x="120" y="291"/>
                  <a:pt x="112" y="289"/>
                </a:cubicBezTo>
                <a:cubicBezTo>
                  <a:pt x="112" y="287"/>
                  <a:pt x="111" y="283"/>
                  <a:pt x="108" y="282"/>
                </a:cubicBezTo>
                <a:cubicBezTo>
                  <a:pt x="100" y="287"/>
                  <a:pt x="98" y="278"/>
                  <a:pt x="94" y="274"/>
                </a:cubicBezTo>
                <a:cubicBezTo>
                  <a:pt x="91" y="271"/>
                  <a:pt x="94" y="271"/>
                  <a:pt x="95" y="267"/>
                </a:cubicBezTo>
                <a:cubicBezTo>
                  <a:pt x="96" y="259"/>
                  <a:pt x="88" y="266"/>
                  <a:pt x="92" y="261"/>
                </a:cubicBezTo>
                <a:cubicBezTo>
                  <a:pt x="87" y="261"/>
                  <a:pt x="82" y="266"/>
                  <a:pt x="78" y="267"/>
                </a:cubicBezTo>
                <a:cubicBezTo>
                  <a:pt x="76" y="269"/>
                  <a:pt x="70" y="271"/>
                  <a:pt x="69" y="275"/>
                </a:cubicBezTo>
                <a:cubicBezTo>
                  <a:pt x="72" y="275"/>
                  <a:pt x="72" y="275"/>
                  <a:pt x="72" y="275"/>
                </a:cubicBezTo>
                <a:cubicBezTo>
                  <a:pt x="69" y="278"/>
                  <a:pt x="64" y="281"/>
                  <a:pt x="63" y="286"/>
                </a:cubicBezTo>
                <a:cubicBezTo>
                  <a:pt x="60" y="288"/>
                  <a:pt x="56" y="283"/>
                  <a:pt x="54" y="281"/>
                </a:cubicBezTo>
                <a:cubicBezTo>
                  <a:pt x="55" y="276"/>
                  <a:pt x="54" y="276"/>
                  <a:pt x="51" y="273"/>
                </a:cubicBezTo>
                <a:cubicBezTo>
                  <a:pt x="64" y="258"/>
                  <a:pt x="83" y="250"/>
                  <a:pt x="96" y="234"/>
                </a:cubicBezTo>
                <a:cubicBezTo>
                  <a:pt x="90" y="234"/>
                  <a:pt x="88" y="221"/>
                  <a:pt x="80" y="226"/>
                </a:cubicBezTo>
                <a:cubicBezTo>
                  <a:pt x="80" y="222"/>
                  <a:pt x="84" y="215"/>
                  <a:pt x="76" y="213"/>
                </a:cubicBezTo>
                <a:cubicBezTo>
                  <a:pt x="70" y="213"/>
                  <a:pt x="64" y="215"/>
                  <a:pt x="61" y="208"/>
                </a:cubicBezTo>
                <a:cubicBezTo>
                  <a:pt x="60" y="206"/>
                  <a:pt x="62" y="205"/>
                  <a:pt x="63" y="204"/>
                </a:cubicBezTo>
                <a:cubicBezTo>
                  <a:pt x="58" y="199"/>
                  <a:pt x="53" y="198"/>
                  <a:pt x="52" y="191"/>
                </a:cubicBezTo>
                <a:cubicBezTo>
                  <a:pt x="50" y="185"/>
                  <a:pt x="46" y="190"/>
                  <a:pt x="44" y="191"/>
                </a:cubicBezTo>
                <a:cubicBezTo>
                  <a:pt x="41" y="191"/>
                  <a:pt x="42" y="188"/>
                  <a:pt x="41" y="187"/>
                </a:cubicBezTo>
                <a:cubicBezTo>
                  <a:pt x="44" y="182"/>
                  <a:pt x="44" y="182"/>
                  <a:pt x="44" y="182"/>
                </a:cubicBezTo>
                <a:cubicBezTo>
                  <a:pt x="38" y="183"/>
                  <a:pt x="37" y="172"/>
                  <a:pt x="30" y="178"/>
                </a:cubicBezTo>
                <a:cubicBezTo>
                  <a:pt x="28" y="179"/>
                  <a:pt x="26" y="178"/>
                  <a:pt x="24" y="176"/>
                </a:cubicBezTo>
                <a:cubicBezTo>
                  <a:pt x="20" y="178"/>
                  <a:pt x="14" y="179"/>
                  <a:pt x="8" y="177"/>
                </a:cubicBezTo>
                <a:cubicBezTo>
                  <a:pt x="0" y="166"/>
                  <a:pt x="0" y="166"/>
                  <a:pt x="0" y="166"/>
                </a:cubicBezTo>
                <a:cubicBezTo>
                  <a:pt x="3" y="160"/>
                  <a:pt x="18" y="162"/>
                  <a:pt x="14" y="151"/>
                </a:cubicBezTo>
                <a:cubicBezTo>
                  <a:pt x="118" y="90"/>
                  <a:pt x="221" y="26"/>
                  <a:pt x="338" y="0"/>
                </a:cubicBezTo>
                <a:cubicBezTo>
                  <a:pt x="347" y="1"/>
                  <a:pt x="359" y="0"/>
                  <a:pt x="369" y="1"/>
                </a:cubicBezTo>
                <a:close/>
              </a:path>
            </a:pathLst>
          </a:custGeom>
          <a:blipFill>
            <a:blip r:embed="rId3"/>
            <a:stretch>
              <a:fillRect/>
            </a:stretch>
          </a:bli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 name="矩形 4"/>
          <p:cNvSpPr/>
          <p:nvPr/>
        </p:nvSpPr>
        <p:spPr>
          <a:xfrm>
            <a:off x="2310094" y="3579862"/>
            <a:ext cx="4523813" cy="461665"/>
          </a:xfrm>
          <a:prstGeom prst="rect">
            <a:avLst/>
          </a:prstGeom>
        </p:spPr>
        <p:txBody>
          <a:bodyPr wrap="square">
            <a:spAutoFit/>
          </a:bodyPr>
          <a:lstStyle/>
          <a:p>
            <a:pPr algn="ctr"/>
            <a:r>
              <a:rPr lang="zh-CN" altLang="en-US" sz="2400" dirty="0">
                <a:solidFill>
                  <a:schemeClr val="accent1"/>
                </a:solidFill>
                <a:latin typeface="微软雅黑" panose="020B0503020204020204" pitchFamily="34" charset="-122"/>
                <a:ea typeface="微软雅黑" panose="020B0503020204020204" pitchFamily="34" charset="-122"/>
              </a:rPr>
              <a:t>添加标题内容</a:t>
            </a:r>
          </a:p>
        </p:txBody>
      </p:sp>
      <p:sp>
        <p:nvSpPr>
          <p:cNvPr id="6" name="矩形 5"/>
          <p:cNvSpPr/>
          <p:nvPr/>
        </p:nvSpPr>
        <p:spPr>
          <a:xfrm>
            <a:off x="1283007" y="3948051"/>
            <a:ext cx="6577987" cy="423899"/>
          </a:xfrm>
          <a:prstGeom prst="rect">
            <a:avLst/>
          </a:prstGeom>
        </p:spPr>
        <p:txBody>
          <a:bodyPr wrap="square">
            <a:spAutoFit/>
          </a:bodyPr>
          <a:lstStyle/>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Your content to play here, or through your copy, paste in this box, and select only the text. Your content to play </a:t>
            </a:r>
            <a:endParaRPr lang="en-US" altLang="zh-CN" sz="680" dirty="0">
              <a:solidFill>
                <a:schemeClr val="tx1">
                  <a:lumMod val="65000"/>
                  <a:lumOff val="35000"/>
                </a:schemeClr>
              </a:solidFill>
              <a:latin typeface="Adobe Myungjo Std M" panose="02020600000000000000" pitchFamily="18" charset="-128"/>
              <a:ea typeface="方正明尚简体" panose="02000000000000000000" pitchFamily="2" charset="-122"/>
            </a:endParaRPr>
          </a:p>
          <a:p>
            <a:pPr algn="ctr">
              <a:lnSpc>
                <a:spcPct val="110000"/>
              </a:lnSpc>
            </a:pPr>
            <a:r>
              <a:rPr lang="zh-CN" altLang="en-US" sz="680" dirty="0">
                <a:solidFill>
                  <a:schemeClr val="tx1">
                    <a:lumMod val="65000"/>
                    <a:lumOff val="35000"/>
                  </a:schemeClr>
                </a:solidFill>
                <a:latin typeface="Adobe Myungjo Std M" panose="02020600000000000000" pitchFamily="18" charset="-128"/>
                <a:ea typeface="方正明尚简体" panose="02000000000000000000" pitchFamily="2" charset="-122"/>
              </a:rPr>
              <a:t>here, or through your copy, paste in this box, and select only the text. Your content to play here, or through your copy, paste in this box, and select only the text. </a:t>
            </a:r>
          </a:p>
        </p:txBody>
      </p:sp>
    </p:spTree>
    <p:extLst>
      <p:ext uri="{BB962C8B-B14F-4D97-AF65-F5344CB8AC3E}">
        <p14:creationId xmlns:p14="http://schemas.microsoft.com/office/powerpoint/2010/main" val="40216589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cxnSp>
        <p:nvCxnSpPr>
          <p:cNvPr id="16" name="Straight Connector 8"/>
          <p:cNvCxnSpPr/>
          <p:nvPr/>
        </p:nvCxnSpPr>
        <p:spPr>
          <a:xfrm>
            <a:off x="686999" y="3835327"/>
            <a:ext cx="7770003" cy="0"/>
          </a:xfrm>
          <a:prstGeom prst="line">
            <a:avLst/>
          </a:prstGeom>
          <a:ln w="3175">
            <a:solidFill>
              <a:srgbClr val="7F8C8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Oval 9"/>
          <p:cNvSpPr/>
          <p:nvPr/>
        </p:nvSpPr>
        <p:spPr>
          <a:xfrm>
            <a:off x="1681420" y="3771543"/>
            <a:ext cx="127552" cy="127569"/>
          </a:xfrm>
          <a:prstGeom prst="ellipse">
            <a:avLst/>
          </a:prstGeom>
          <a:solidFill>
            <a:schemeClr val="accent1"/>
          </a:solidFill>
          <a:ln>
            <a:noFill/>
          </a:ln>
          <a:effectLst/>
        </p:spPr>
        <p:txBody>
          <a:bodyPr rtlCol="0" anchor="ctr"/>
          <a:lstStyle/>
          <a:p>
            <a:pPr algn="ctr"/>
            <a:endParaRPr lang="en-US" sz="2700">
              <a:solidFill>
                <a:srgbClr val="009DAD"/>
              </a:solidFill>
              <a:latin typeface="+mn-ea"/>
              <a:cs typeface="+mn-ea"/>
              <a:sym typeface="Arial" panose="020B0604020202020204" pitchFamily="34" charset="0"/>
            </a:endParaRPr>
          </a:p>
        </p:txBody>
      </p:sp>
      <p:sp>
        <p:nvSpPr>
          <p:cNvPr id="18" name="Oval 10"/>
          <p:cNvSpPr/>
          <p:nvPr/>
        </p:nvSpPr>
        <p:spPr>
          <a:xfrm>
            <a:off x="3569067" y="3771543"/>
            <a:ext cx="127552" cy="127569"/>
          </a:xfrm>
          <a:prstGeom prst="ellipse">
            <a:avLst/>
          </a:prstGeom>
          <a:solidFill>
            <a:schemeClr val="accent2"/>
          </a:solidFill>
          <a:ln>
            <a:noFill/>
          </a:ln>
          <a:effectLst/>
        </p:spPr>
        <p:txBody>
          <a:bodyPr rtlCol="0" anchor="ctr"/>
          <a:lstStyle/>
          <a:p>
            <a:pPr algn="ctr"/>
            <a:endParaRPr lang="en-US" sz="2700">
              <a:solidFill>
                <a:srgbClr val="009DAD"/>
              </a:solidFill>
              <a:latin typeface="+mn-ea"/>
              <a:cs typeface="+mn-ea"/>
              <a:sym typeface="Arial" panose="020B0604020202020204" pitchFamily="34" charset="0"/>
            </a:endParaRPr>
          </a:p>
        </p:txBody>
      </p:sp>
      <p:sp>
        <p:nvSpPr>
          <p:cNvPr id="19" name="Oval 11"/>
          <p:cNvSpPr/>
          <p:nvPr/>
        </p:nvSpPr>
        <p:spPr>
          <a:xfrm>
            <a:off x="5452050" y="3771543"/>
            <a:ext cx="127552" cy="127569"/>
          </a:xfrm>
          <a:prstGeom prst="ellipse">
            <a:avLst/>
          </a:prstGeom>
          <a:solidFill>
            <a:schemeClr val="accent3"/>
          </a:solidFill>
          <a:ln>
            <a:noFill/>
          </a:ln>
          <a:effectLst/>
        </p:spPr>
        <p:txBody>
          <a:bodyPr rtlCol="0" anchor="ctr"/>
          <a:lstStyle/>
          <a:p>
            <a:pPr algn="ctr"/>
            <a:endParaRPr lang="en-US" sz="2700">
              <a:solidFill>
                <a:srgbClr val="009DAD"/>
              </a:solidFill>
              <a:latin typeface="+mn-ea"/>
              <a:cs typeface="+mn-ea"/>
              <a:sym typeface="Arial" panose="020B0604020202020204" pitchFamily="34" charset="0"/>
            </a:endParaRPr>
          </a:p>
        </p:txBody>
      </p:sp>
      <p:sp>
        <p:nvSpPr>
          <p:cNvPr id="20" name="Oval 12"/>
          <p:cNvSpPr/>
          <p:nvPr/>
        </p:nvSpPr>
        <p:spPr>
          <a:xfrm>
            <a:off x="7335035" y="3771543"/>
            <a:ext cx="127552" cy="127569"/>
          </a:xfrm>
          <a:prstGeom prst="ellipse">
            <a:avLst/>
          </a:prstGeom>
          <a:solidFill>
            <a:schemeClr val="accent4"/>
          </a:solidFill>
          <a:ln>
            <a:noFill/>
          </a:ln>
          <a:effectLst/>
        </p:spPr>
        <p:txBody>
          <a:bodyPr rtlCol="0" anchor="ctr"/>
          <a:lstStyle/>
          <a:p>
            <a:pPr algn="ctr"/>
            <a:endParaRPr lang="en-US" sz="2700">
              <a:solidFill>
                <a:srgbClr val="009DAD"/>
              </a:solidFill>
              <a:latin typeface="+mn-ea"/>
              <a:cs typeface="+mn-ea"/>
              <a:sym typeface="Arial" panose="020B0604020202020204" pitchFamily="34" charset="0"/>
            </a:endParaRPr>
          </a:p>
        </p:txBody>
      </p:sp>
      <p:sp>
        <p:nvSpPr>
          <p:cNvPr id="21" name="TextBox 14"/>
          <p:cNvSpPr txBox="1"/>
          <p:nvPr/>
        </p:nvSpPr>
        <p:spPr>
          <a:xfrm>
            <a:off x="1534904" y="3963895"/>
            <a:ext cx="420580" cy="238505"/>
          </a:xfrm>
          <a:prstGeom prst="rect">
            <a:avLst/>
          </a:prstGeom>
          <a:noFill/>
        </p:spPr>
        <p:txBody>
          <a:bodyPr wrap="none" lIns="68556" tIns="34279" rIns="68556" bIns="34279" rtlCol="0">
            <a:spAutoFit/>
          </a:bodyPr>
          <a:lstStyle/>
          <a:p>
            <a:pPr algn="ctr"/>
            <a:r>
              <a:rPr lang="zh-CN" altLang="en-US" sz="1100" dirty="0">
                <a:solidFill>
                  <a:schemeClr val="tx1">
                    <a:lumMod val="65000"/>
                    <a:lumOff val="35000"/>
                  </a:schemeClr>
                </a:solidFill>
                <a:latin typeface="+mn-ea"/>
                <a:cs typeface="+mn-ea"/>
                <a:sym typeface="Arial" panose="020B0604020202020204" pitchFamily="34" charset="0"/>
              </a:rPr>
              <a:t>标题</a:t>
            </a:r>
            <a:endParaRPr lang="en-US" sz="1100" dirty="0">
              <a:solidFill>
                <a:schemeClr val="tx1">
                  <a:lumMod val="65000"/>
                  <a:lumOff val="35000"/>
                </a:schemeClr>
              </a:solidFill>
              <a:latin typeface="+mn-ea"/>
              <a:cs typeface="+mn-ea"/>
              <a:sym typeface="Arial" panose="020B0604020202020204" pitchFamily="34" charset="0"/>
            </a:endParaRPr>
          </a:p>
        </p:txBody>
      </p:sp>
      <p:sp>
        <p:nvSpPr>
          <p:cNvPr id="22" name="TextBox 15"/>
          <p:cNvSpPr txBox="1"/>
          <p:nvPr/>
        </p:nvSpPr>
        <p:spPr>
          <a:xfrm>
            <a:off x="3422551" y="3963895"/>
            <a:ext cx="420580" cy="238505"/>
          </a:xfrm>
          <a:prstGeom prst="rect">
            <a:avLst/>
          </a:prstGeom>
          <a:noFill/>
        </p:spPr>
        <p:txBody>
          <a:bodyPr wrap="none" lIns="68556" tIns="34279" rIns="68556" bIns="34279" rtlCol="0">
            <a:spAutoFit/>
          </a:bodyPr>
          <a:lstStyle/>
          <a:p>
            <a:pPr algn="ctr"/>
            <a:r>
              <a:rPr lang="zh-CN" altLang="en-US" sz="1100" dirty="0">
                <a:solidFill>
                  <a:schemeClr val="tx1">
                    <a:lumMod val="65000"/>
                    <a:lumOff val="35000"/>
                  </a:schemeClr>
                </a:solidFill>
                <a:latin typeface="+mn-ea"/>
                <a:cs typeface="+mn-ea"/>
                <a:sym typeface="Arial" panose="020B0604020202020204" pitchFamily="34" charset="0"/>
              </a:rPr>
              <a:t>标题</a:t>
            </a:r>
            <a:endParaRPr lang="en-US" altLang="zh-CN" sz="1100" dirty="0">
              <a:solidFill>
                <a:schemeClr val="tx1">
                  <a:lumMod val="65000"/>
                  <a:lumOff val="35000"/>
                </a:schemeClr>
              </a:solidFill>
              <a:latin typeface="+mn-ea"/>
              <a:cs typeface="+mn-ea"/>
              <a:sym typeface="Arial" panose="020B0604020202020204" pitchFamily="34" charset="0"/>
            </a:endParaRPr>
          </a:p>
        </p:txBody>
      </p:sp>
      <p:sp>
        <p:nvSpPr>
          <p:cNvPr id="23" name="TextBox 16"/>
          <p:cNvSpPr txBox="1"/>
          <p:nvPr/>
        </p:nvSpPr>
        <p:spPr>
          <a:xfrm>
            <a:off x="5305535" y="3963895"/>
            <a:ext cx="420580" cy="238505"/>
          </a:xfrm>
          <a:prstGeom prst="rect">
            <a:avLst/>
          </a:prstGeom>
          <a:noFill/>
        </p:spPr>
        <p:txBody>
          <a:bodyPr wrap="none" lIns="68556" tIns="34279" rIns="68556" bIns="34279" rtlCol="0">
            <a:spAutoFit/>
          </a:bodyPr>
          <a:lstStyle/>
          <a:p>
            <a:pPr algn="ctr"/>
            <a:r>
              <a:rPr lang="zh-CN" altLang="en-US" sz="1100" dirty="0">
                <a:solidFill>
                  <a:schemeClr val="tx1">
                    <a:lumMod val="65000"/>
                    <a:lumOff val="35000"/>
                  </a:schemeClr>
                </a:solidFill>
                <a:latin typeface="+mn-ea"/>
                <a:cs typeface="+mn-ea"/>
                <a:sym typeface="Arial" panose="020B0604020202020204" pitchFamily="34" charset="0"/>
              </a:rPr>
              <a:t>标题</a:t>
            </a:r>
            <a:endParaRPr lang="en-US" altLang="zh-CN" sz="1100" dirty="0">
              <a:solidFill>
                <a:schemeClr val="tx1">
                  <a:lumMod val="65000"/>
                  <a:lumOff val="35000"/>
                </a:schemeClr>
              </a:solidFill>
              <a:latin typeface="+mn-ea"/>
              <a:cs typeface="+mn-ea"/>
              <a:sym typeface="Arial" panose="020B0604020202020204" pitchFamily="34" charset="0"/>
            </a:endParaRPr>
          </a:p>
        </p:txBody>
      </p:sp>
      <p:sp>
        <p:nvSpPr>
          <p:cNvPr id="24" name="TextBox 17"/>
          <p:cNvSpPr txBox="1"/>
          <p:nvPr/>
        </p:nvSpPr>
        <p:spPr>
          <a:xfrm>
            <a:off x="7188518" y="3963895"/>
            <a:ext cx="420580" cy="238505"/>
          </a:xfrm>
          <a:prstGeom prst="rect">
            <a:avLst/>
          </a:prstGeom>
          <a:noFill/>
        </p:spPr>
        <p:txBody>
          <a:bodyPr wrap="none" lIns="68556" tIns="34279" rIns="68556" bIns="34279" rtlCol="0">
            <a:spAutoFit/>
          </a:bodyPr>
          <a:lstStyle/>
          <a:p>
            <a:pPr algn="ctr"/>
            <a:r>
              <a:rPr lang="zh-CN" altLang="en-US" sz="1100" dirty="0">
                <a:solidFill>
                  <a:schemeClr val="tx1">
                    <a:lumMod val="65000"/>
                    <a:lumOff val="35000"/>
                  </a:schemeClr>
                </a:solidFill>
                <a:latin typeface="+mn-ea"/>
                <a:cs typeface="+mn-ea"/>
                <a:sym typeface="Arial" panose="020B0604020202020204" pitchFamily="34" charset="0"/>
              </a:rPr>
              <a:t>标题</a:t>
            </a:r>
            <a:endParaRPr lang="en-US" altLang="zh-CN" sz="1100" dirty="0">
              <a:solidFill>
                <a:schemeClr val="tx1">
                  <a:lumMod val="65000"/>
                  <a:lumOff val="35000"/>
                </a:schemeClr>
              </a:solidFill>
              <a:latin typeface="+mn-ea"/>
              <a:cs typeface="+mn-ea"/>
              <a:sym typeface="Arial" panose="020B0604020202020204" pitchFamily="34" charset="0"/>
            </a:endParaRPr>
          </a:p>
        </p:txBody>
      </p:sp>
      <p:sp>
        <p:nvSpPr>
          <p:cNvPr id="39" name="Rounded Rectangle 18"/>
          <p:cNvSpPr/>
          <p:nvPr/>
        </p:nvSpPr>
        <p:spPr>
          <a:xfrm>
            <a:off x="687000" y="3267252"/>
            <a:ext cx="2945839" cy="95677"/>
          </a:xfrm>
          <a:prstGeom prst="roundRect">
            <a:avLst/>
          </a:prstGeom>
          <a:solidFill>
            <a:schemeClr val="accent1"/>
          </a:solidFill>
          <a:ln>
            <a:noFill/>
          </a:ln>
          <a:effectLst/>
        </p:spPr>
        <p:txBody>
          <a:bodyPr rtlCol="0" anchor="ctr"/>
          <a:lstStyle/>
          <a:p>
            <a:pPr algn="ctr"/>
            <a:endParaRPr lang="en-US" sz="2700">
              <a:solidFill>
                <a:schemeClr val="bg1"/>
              </a:solidFill>
              <a:latin typeface="+mn-ea"/>
              <a:cs typeface="+mn-ea"/>
              <a:sym typeface="Arial" panose="020B0604020202020204" pitchFamily="34" charset="0"/>
            </a:endParaRPr>
          </a:p>
        </p:txBody>
      </p:sp>
      <p:sp>
        <p:nvSpPr>
          <p:cNvPr id="40" name="Rounded Rectangle 19"/>
          <p:cNvSpPr/>
          <p:nvPr/>
        </p:nvSpPr>
        <p:spPr>
          <a:xfrm>
            <a:off x="2562011" y="3021857"/>
            <a:ext cx="2945839" cy="95677"/>
          </a:xfrm>
          <a:prstGeom prst="roundRect">
            <a:avLst/>
          </a:prstGeom>
          <a:solidFill>
            <a:schemeClr val="accent2"/>
          </a:solidFill>
          <a:ln>
            <a:noFill/>
          </a:ln>
          <a:effectLst/>
        </p:spPr>
        <p:txBody>
          <a:bodyPr rtlCol="0" anchor="ctr"/>
          <a:lstStyle/>
          <a:p>
            <a:pPr algn="ctr"/>
            <a:endParaRPr lang="en-US" sz="2700">
              <a:solidFill>
                <a:schemeClr val="bg1"/>
              </a:solidFill>
              <a:latin typeface="+mn-ea"/>
              <a:cs typeface="+mn-ea"/>
              <a:sym typeface="Arial" panose="020B0604020202020204" pitchFamily="34" charset="0"/>
            </a:endParaRPr>
          </a:p>
        </p:txBody>
      </p:sp>
      <p:sp>
        <p:nvSpPr>
          <p:cNvPr id="41" name="Rounded Rectangle 20"/>
          <p:cNvSpPr/>
          <p:nvPr/>
        </p:nvSpPr>
        <p:spPr>
          <a:xfrm>
            <a:off x="4452967" y="2776459"/>
            <a:ext cx="2945839" cy="95677"/>
          </a:xfrm>
          <a:prstGeom prst="roundRect">
            <a:avLst/>
          </a:prstGeom>
          <a:solidFill>
            <a:schemeClr val="accent3"/>
          </a:solidFill>
          <a:ln>
            <a:noFill/>
          </a:ln>
          <a:effectLst/>
        </p:spPr>
        <p:txBody>
          <a:bodyPr rtlCol="0" anchor="ctr"/>
          <a:lstStyle/>
          <a:p>
            <a:pPr algn="ctr"/>
            <a:endParaRPr lang="en-US" sz="2700">
              <a:solidFill>
                <a:schemeClr val="bg1"/>
              </a:solidFill>
              <a:latin typeface="+mn-ea"/>
              <a:cs typeface="+mn-ea"/>
              <a:sym typeface="Arial" panose="020B0604020202020204" pitchFamily="34" charset="0"/>
            </a:endParaRPr>
          </a:p>
        </p:txBody>
      </p:sp>
      <p:sp>
        <p:nvSpPr>
          <p:cNvPr id="42" name="Rounded Rectangle 21"/>
          <p:cNvSpPr/>
          <p:nvPr/>
        </p:nvSpPr>
        <p:spPr>
          <a:xfrm>
            <a:off x="6196751" y="2531064"/>
            <a:ext cx="2945839" cy="95677"/>
          </a:xfrm>
          <a:prstGeom prst="roundRect">
            <a:avLst/>
          </a:prstGeom>
          <a:solidFill>
            <a:schemeClr val="accent4"/>
          </a:solidFill>
          <a:ln>
            <a:noFill/>
          </a:ln>
          <a:effectLst/>
        </p:spPr>
        <p:txBody>
          <a:bodyPr rtlCol="0" anchor="ctr"/>
          <a:lstStyle/>
          <a:p>
            <a:pPr algn="ctr"/>
            <a:endParaRPr lang="en-US" sz="2700">
              <a:solidFill>
                <a:schemeClr val="tx1">
                  <a:lumMod val="65000"/>
                  <a:lumOff val="35000"/>
                </a:schemeClr>
              </a:solidFill>
              <a:latin typeface="+mn-ea"/>
              <a:cs typeface="+mn-ea"/>
              <a:sym typeface="Arial" panose="020B0604020202020204" pitchFamily="34" charset="0"/>
            </a:endParaRPr>
          </a:p>
        </p:txBody>
      </p:sp>
      <p:sp>
        <p:nvSpPr>
          <p:cNvPr id="43" name="TextBox 22"/>
          <p:cNvSpPr txBox="1"/>
          <p:nvPr/>
        </p:nvSpPr>
        <p:spPr>
          <a:xfrm>
            <a:off x="679888" y="2562410"/>
            <a:ext cx="1713110" cy="588600"/>
          </a:xfrm>
          <a:prstGeom prst="rect">
            <a:avLst/>
          </a:prstGeom>
          <a:noFill/>
        </p:spPr>
        <p:txBody>
          <a:bodyPr wrap="square" lIns="68556" tIns="34279" rIns="68556" bIns="34279" rtlCol="0">
            <a:spAutoFit/>
          </a:bodyPr>
          <a:lstStyle/>
          <a:p>
            <a:pPr fontAlgn="base">
              <a:lnSpc>
                <a:spcPct val="125000"/>
              </a:lnSpc>
              <a:spcBef>
                <a:spcPct val="0"/>
              </a:spcBef>
              <a:spcAft>
                <a:spcPct val="0"/>
              </a:spcAft>
              <a:buNone/>
            </a:pPr>
            <a:r>
              <a:rPr lang="zh-CN" altLang="en-US" sz="900" dirty="0">
                <a:solidFill>
                  <a:schemeClr val="tx1">
                    <a:lumMod val="65000"/>
                    <a:lumOff val="35000"/>
                  </a:schemeClr>
                </a:solidFill>
                <a:latin typeface="+mn-ea"/>
                <a:cs typeface="+mn-ea"/>
                <a:sym typeface="Arial" panose="020B0604020202020204" pitchFamily="34" charset="0"/>
              </a:rPr>
              <a:t>输入您的内容或者通过右键复制粘贴您的内容，并选择只保留文字。输入您的内容。</a:t>
            </a:r>
            <a:endParaRPr lang="zh-CN" altLang="en-US" sz="900" dirty="0">
              <a:solidFill>
                <a:schemeClr val="tx1">
                  <a:lumMod val="65000"/>
                  <a:lumOff val="35000"/>
                </a:schemeClr>
              </a:solidFill>
              <a:latin typeface="+mn-ea"/>
              <a:cs typeface="+mn-ea"/>
            </a:endParaRPr>
          </a:p>
        </p:txBody>
      </p:sp>
      <p:sp>
        <p:nvSpPr>
          <p:cNvPr id="44" name="TextBox 23"/>
          <p:cNvSpPr txBox="1"/>
          <p:nvPr/>
        </p:nvSpPr>
        <p:spPr>
          <a:xfrm>
            <a:off x="2489437" y="2310502"/>
            <a:ext cx="1713110" cy="588600"/>
          </a:xfrm>
          <a:prstGeom prst="rect">
            <a:avLst/>
          </a:prstGeom>
          <a:noFill/>
        </p:spPr>
        <p:txBody>
          <a:bodyPr wrap="square" lIns="68556" tIns="34279" rIns="68556" bIns="34279" rtlCol="0">
            <a:spAutoFit/>
          </a:bodyPr>
          <a:lstStyle/>
          <a:p>
            <a:pPr fontAlgn="base">
              <a:lnSpc>
                <a:spcPct val="125000"/>
              </a:lnSpc>
              <a:spcBef>
                <a:spcPct val="0"/>
              </a:spcBef>
              <a:spcAft>
                <a:spcPct val="0"/>
              </a:spcAft>
              <a:buNone/>
            </a:pPr>
            <a:r>
              <a:rPr lang="zh-CN" altLang="en-US" sz="900" dirty="0">
                <a:solidFill>
                  <a:schemeClr val="tx1">
                    <a:lumMod val="65000"/>
                    <a:lumOff val="35000"/>
                  </a:schemeClr>
                </a:solidFill>
                <a:latin typeface="+mn-ea"/>
                <a:cs typeface="+mn-ea"/>
                <a:sym typeface="Arial" panose="020B0604020202020204" pitchFamily="34" charset="0"/>
              </a:rPr>
              <a:t>输入您的内容或者通过右键复制粘贴您的内容，并选择只保留文字。输入您的内容。</a:t>
            </a:r>
            <a:endParaRPr lang="zh-CN" altLang="en-US" sz="900" dirty="0">
              <a:solidFill>
                <a:schemeClr val="tx1">
                  <a:lumMod val="65000"/>
                  <a:lumOff val="35000"/>
                </a:schemeClr>
              </a:solidFill>
              <a:latin typeface="+mn-ea"/>
              <a:cs typeface="+mn-ea"/>
            </a:endParaRPr>
          </a:p>
        </p:txBody>
      </p:sp>
      <p:sp>
        <p:nvSpPr>
          <p:cNvPr id="45" name="TextBox 24"/>
          <p:cNvSpPr txBox="1"/>
          <p:nvPr/>
        </p:nvSpPr>
        <p:spPr>
          <a:xfrm>
            <a:off x="4398157" y="2094584"/>
            <a:ext cx="1713110" cy="588600"/>
          </a:xfrm>
          <a:prstGeom prst="rect">
            <a:avLst/>
          </a:prstGeom>
          <a:noFill/>
        </p:spPr>
        <p:txBody>
          <a:bodyPr wrap="square" lIns="68556" tIns="34279" rIns="68556" bIns="34279" rtlCol="0">
            <a:spAutoFit/>
          </a:bodyPr>
          <a:lstStyle/>
          <a:p>
            <a:pPr fontAlgn="base">
              <a:lnSpc>
                <a:spcPct val="125000"/>
              </a:lnSpc>
              <a:spcBef>
                <a:spcPct val="0"/>
              </a:spcBef>
              <a:spcAft>
                <a:spcPct val="0"/>
              </a:spcAft>
              <a:buNone/>
            </a:pPr>
            <a:r>
              <a:rPr lang="zh-CN" altLang="en-US" sz="900" dirty="0">
                <a:solidFill>
                  <a:schemeClr val="tx1">
                    <a:lumMod val="65000"/>
                    <a:lumOff val="35000"/>
                  </a:schemeClr>
                </a:solidFill>
                <a:latin typeface="+mn-ea"/>
                <a:cs typeface="+mn-ea"/>
                <a:sym typeface="Arial" panose="020B0604020202020204" pitchFamily="34" charset="0"/>
              </a:rPr>
              <a:t>输入您的内容或者通过右键复制粘贴您的内容，并选择只保留文字。输入您的内容。</a:t>
            </a:r>
            <a:endParaRPr lang="zh-CN" altLang="en-US" sz="900" dirty="0">
              <a:solidFill>
                <a:schemeClr val="tx1">
                  <a:lumMod val="65000"/>
                  <a:lumOff val="35000"/>
                </a:schemeClr>
              </a:solidFill>
              <a:latin typeface="+mn-ea"/>
              <a:cs typeface="+mn-ea"/>
            </a:endParaRPr>
          </a:p>
        </p:txBody>
      </p:sp>
      <p:sp>
        <p:nvSpPr>
          <p:cNvPr id="46" name="TextBox 25"/>
          <p:cNvSpPr txBox="1"/>
          <p:nvPr/>
        </p:nvSpPr>
        <p:spPr>
          <a:xfrm>
            <a:off x="6194566" y="1842677"/>
            <a:ext cx="1713110" cy="588600"/>
          </a:xfrm>
          <a:prstGeom prst="rect">
            <a:avLst/>
          </a:prstGeom>
          <a:noFill/>
        </p:spPr>
        <p:txBody>
          <a:bodyPr wrap="square" lIns="68556" tIns="34279" rIns="68556" bIns="34279" rtlCol="0">
            <a:spAutoFit/>
          </a:bodyPr>
          <a:lstStyle/>
          <a:p>
            <a:pPr fontAlgn="base">
              <a:lnSpc>
                <a:spcPct val="125000"/>
              </a:lnSpc>
              <a:spcBef>
                <a:spcPct val="0"/>
              </a:spcBef>
              <a:spcAft>
                <a:spcPct val="0"/>
              </a:spcAft>
              <a:buNone/>
            </a:pPr>
            <a:r>
              <a:rPr lang="zh-CN" altLang="en-US" sz="900" dirty="0">
                <a:solidFill>
                  <a:schemeClr val="tx1">
                    <a:lumMod val="65000"/>
                    <a:lumOff val="35000"/>
                  </a:schemeClr>
                </a:solidFill>
                <a:latin typeface="+mn-ea"/>
                <a:cs typeface="+mn-ea"/>
                <a:sym typeface="Arial" panose="020B0604020202020204" pitchFamily="34" charset="0"/>
              </a:rPr>
              <a:t>输入您的内容或者通过右键复制粘贴您的内容，并选择只保留文字。输入您的内容。</a:t>
            </a:r>
            <a:endParaRPr lang="zh-CN" altLang="en-US" sz="900" dirty="0">
              <a:solidFill>
                <a:schemeClr val="tx1">
                  <a:lumMod val="65000"/>
                  <a:lumOff val="35000"/>
                </a:schemeClr>
              </a:solidFill>
              <a:latin typeface="+mn-ea"/>
              <a:cs typeface="+mn-ea"/>
            </a:endParaRPr>
          </a:p>
        </p:txBody>
      </p:sp>
      <p:sp>
        <p:nvSpPr>
          <p:cNvPr id="47" name="Rectangle 26"/>
          <p:cNvSpPr/>
          <p:nvPr/>
        </p:nvSpPr>
        <p:spPr>
          <a:xfrm>
            <a:off x="679889" y="2186266"/>
            <a:ext cx="449434" cy="392265"/>
          </a:xfrm>
          <a:prstGeom prst="rect">
            <a:avLst/>
          </a:prstGeom>
        </p:spPr>
        <p:txBody>
          <a:bodyPr wrap="none" lIns="68556" tIns="34279" rIns="68556" bIns="34279">
            <a:spAutoFit/>
          </a:bodyPr>
          <a:lstStyle/>
          <a:p>
            <a:r>
              <a:rPr lang="en-US" sz="2099" dirty="0">
                <a:solidFill>
                  <a:schemeClr val="tx1">
                    <a:lumMod val="50000"/>
                    <a:lumOff val="50000"/>
                  </a:schemeClr>
                </a:solidFill>
                <a:latin typeface="773-CAI978" panose="020B0402020204020303" pitchFamily="34" charset="0"/>
                <a:cs typeface="+mn-ea"/>
                <a:sym typeface="Arial" panose="020B0604020202020204" pitchFamily="34" charset="0"/>
              </a:rPr>
              <a:t>01</a:t>
            </a:r>
          </a:p>
        </p:txBody>
      </p:sp>
      <p:sp>
        <p:nvSpPr>
          <p:cNvPr id="48" name="Rectangle 27"/>
          <p:cNvSpPr/>
          <p:nvPr/>
        </p:nvSpPr>
        <p:spPr>
          <a:xfrm>
            <a:off x="2489438" y="1926467"/>
            <a:ext cx="449434" cy="392265"/>
          </a:xfrm>
          <a:prstGeom prst="rect">
            <a:avLst/>
          </a:prstGeom>
        </p:spPr>
        <p:txBody>
          <a:bodyPr wrap="none" lIns="68556" tIns="34279" rIns="68556" bIns="34279">
            <a:spAutoFit/>
          </a:bodyPr>
          <a:lstStyle/>
          <a:p>
            <a:r>
              <a:rPr lang="en-US" sz="2099" dirty="0">
                <a:solidFill>
                  <a:schemeClr val="tx1">
                    <a:lumMod val="50000"/>
                    <a:lumOff val="50000"/>
                  </a:schemeClr>
                </a:solidFill>
                <a:latin typeface="773-CAI978" panose="020B0402020204020303" pitchFamily="34" charset="0"/>
                <a:cs typeface="+mn-ea"/>
                <a:sym typeface="Arial" panose="020B0604020202020204" pitchFamily="34" charset="0"/>
              </a:rPr>
              <a:t>02</a:t>
            </a:r>
          </a:p>
        </p:txBody>
      </p:sp>
      <p:sp>
        <p:nvSpPr>
          <p:cNvPr id="49" name="Rectangle 28"/>
          <p:cNvSpPr/>
          <p:nvPr/>
        </p:nvSpPr>
        <p:spPr>
          <a:xfrm>
            <a:off x="4452969" y="1690267"/>
            <a:ext cx="449434" cy="392265"/>
          </a:xfrm>
          <a:prstGeom prst="rect">
            <a:avLst/>
          </a:prstGeom>
        </p:spPr>
        <p:txBody>
          <a:bodyPr wrap="none" lIns="68556" tIns="34279" rIns="68556" bIns="34279">
            <a:spAutoFit/>
          </a:bodyPr>
          <a:lstStyle/>
          <a:p>
            <a:r>
              <a:rPr lang="en-US" sz="2099" dirty="0">
                <a:solidFill>
                  <a:schemeClr val="tx1">
                    <a:lumMod val="50000"/>
                    <a:lumOff val="50000"/>
                  </a:schemeClr>
                </a:solidFill>
                <a:latin typeface="773-CAI978" panose="020B0402020204020303" pitchFamily="34" charset="0"/>
                <a:cs typeface="+mn-ea"/>
                <a:sym typeface="Arial" panose="020B0604020202020204" pitchFamily="34" charset="0"/>
              </a:rPr>
              <a:t>03</a:t>
            </a:r>
          </a:p>
        </p:txBody>
      </p:sp>
      <p:sp>
        <p:nvSpPr>
          <p:cNvPr id="50" name="Rectangle 29"/>
          <p:cNvSpPr/>
          <p:nvPr/>
        </p:nvSpPr>
        <p:spPr>
          <a:xfrm>
            <a:off x="6194568" y="1419622"/>
            <a:ext cx="449434" cy="392265"/>
          </a:xfrm>
          <a:prstGeom prst="rect">
            <a:avLst/>
          </a:prstGeom>
        </p:spPr>
        <p:txBody>
          <a:bodyPr wrap="none" lIns="68556" tIns="34279" rIns="68556" bIns="34279">
            <a:spAutoFit/>
          </a:bodyPr>
          <a:lstStyle/>
          <a:p>
            <a:r>
              <a:rPr lang="en-US" sz="2099" dirty="0">
                <a:solidFill>
                  <a:schemeClr val="tx1">
                    <a:lumMod val="50000"/>
                    <a:lumOff val="50000"/>
                  </a:schemeClr>
                </a:solidFill>
                <a:latin typeface="773-CAI978" panose="020B0402020204020303" pitchFamily="34" charset="0"/>
                <a:cs typeface="+mn-ea"/>
                <a:sym typeface="Arial" panose="020B0604020202020204" pitchFamily="34" charset="0"/>
              </a:rPr>
              <a:t>04</a:t>
            </a:r>
          </a:p>
        </p:txBody>
      </p:sp>
    </p:spTree>
    <p:extLst>
      <p:ext uri="{BB962C8B-B14F-4D97-AF65-F5344CB8AC3E}">
        <p14:creationId xmlns:p14="http://schemas.microsoft.com/office/powerpoint/2010/main" val="14393220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par>
                          <p:cTn id="18" fill="hold">
                            <p:stCondLst>
                              <p:cond delay="1000"/>
                            </p:stCondLst>
                            <p:childTnLst>
                              <p:par>
                                <p:cTn id="19" presetID="53" presetClass="entr" presetSubtype="528"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Effect transition="in" filter="fade">
                                      <p:cBhvr>
                                        <p:cTn id="23" dur="500"/>
                                        <p:tgtEl>
                                          <p:spTgt spid="47"/>
                                        </p:tgtEl>
                                      </p:cBhvr>
                                    </p:animEffect>
                                    <p:anim calcmode="lin" valueType="num">
                                      <p:cBhvr>
                                        <p:cTn id="24" dur="500" fill="hold"/>
                                        <p:tgtEl>
                                          <p:spTgt spid="47"/>
                                        </p:tgtEl>
                                        <p:attrNameLst>
                                          <p:attrName>ppt_x</p:attrName>
                                        </p:attrNameLst>
                                      </p:cBhvr>
                                      <p:tavLst>
                                        <p:tav tm="0">
                                          <p:val>
                                            <p:fltVal val="0.5"/>
                                          </p:val>
                                        </p:tav>
                                        <p:tav tm="100000">
                                          <p:val>
                                            <p:strVal val="#ppt_x"/>
                                          </p:val>
                                        </p:tav>
                                      </p:tavLst>
                                    </p:anim>
                                    <p:anim calcmode="lin" valueType="num">
                                      <p:cBhvr>
                                        <p:cTn id="25" dur="500" fill="hold"/>
                                        <p:tgtEl>
                                          <p:spTgt spid="4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Effect transition="in" filter="fade">
                                      <p:cBhvr>
                                        <p:cTn id="30" dur="500"/>
                                        <p:tgtEl>
                                          <p:spTgt spid="48"/>
                                        </p:tgtEl>
                                      </p:cBhvr>
                                    </p:animEffect>
                                    <p:anim calcmode="lin" valueType="num">
                                      <p:cBhvr>
                                        <p:cTn id="31" dur="500" fill="hold"/>
                                        <p:tgtEl>
                                          <p:spTgt spid="48"/>
                                        </p:tgtEl>
                                        <p:attrNameLst>
                                          <p:attrName>ppt_x</p:attrName>
                                        </p:attrNameLst>
                                      </p:cBhvr>
                                      <p:tavLst>
                                        <p:tav tm="0">
                                          <p:val>
                                            <p:fltVal val="0.5"/>
                                          </p:val>
                                        </p:tav>
                                        <p:tav tm="100000">
                                          <p:val>
                                            <p:strVal val="#ppt_x"/>
                                          </p:val>
                                        </p:tav>
                                      </p:tavLst>
                                    </p:anim>
                                    <p:anim calcmode="lin" valueType="num">
                                      <p:cBhvr>
                                        <p:cTn id="32" dur="500" fill="hold"/>
                                        <p:tgtEl>
                                          <p:spTgt spid="48"/>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fltVal val="0.5"/>
                                          </p:val>
                                        </p:tav>
                                        <p:tav tm="100000">
                                          <p:val>
                                            <p:strVal val="#ppt_x"/>
                                          </p:val>
                                        </p:tav>
                                      </p:tavLst>
                                    </p:anim>
                                    <p:anim calcmode="lin" valueType="num">
                                      <p:cBhvr>
                                        <p:cTn id="39" dur="500" fill="hold"/>
                                        <p:tgtEl>
                                          <p:spTgt spid="4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anim calcmode="lin" valueType="num">
                                      <p:cBhvr>
                                        <p:cTn id="45" dur="500" fill="hold"/>
                                        <p:tgtEl>
                                          <p:spTgt spid="50"/>
                                        </p:tgtEl>
                                        <p:attrNameLst>
                                          <p:attrName>ppt_x</p:attrName>
                                        </p:attrNameLst>
                                      </p:cBhvr>
                                      <p:tavLst>
                                        <p:tav tm="0">
                                          <p:val>
                                            <p:fltVal val="0.5"/>
                                          </p:val>
                                        </p:tav>
                                        <p:tav tm="100000">
                                          <p:val>
                                            <p:strVal val="#ppt_x"/>
                                          </p:val>
                                        </p:tav>
                                      </p:tavLst>
                                    </p:anim>
                                    <p:anim calcmode="lin" valueType="num">
                                      <p:cBhvr>
                                        <p:cTn id="46" dur="500" fill="hold"/>
                                        <p:tgtEl>
                                          <p:spTgt spid="50"/>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12" presetClass="entr" presetSubtype="8"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p:tgtEl>
                                          <p:spTgt spid="43"/>
                                        </p:tgtEl>
                                        <p:attrNameLst>
                                          <p:attrName>ppt_x</p:attrName>
                                        </p:attrNameLst>
                                      </p:cBhvr>
                                      <p:tavLst>
                                        <p:tav tm="0">
                                          <p:val>
                                            <p:strVal val="#ppt_x-#ppt_w*1.125000"/>
                                          </p:val>
                                        </p:tav>
                                        <p:tav tm="100000">
                                          <p:val>
                                            <p:strVal val="#ppt_x"/>
                                          </p:val>
                                        </p:tav>
                                      </p:tavLst>
                                    </p:anim>
                                    <p:animEffect transition="in" filter="wipe(right)">
                                      <p:cBhvr>
                                        <p:cTn id="51" dur="500"/>
                                        <p:tgtEl>
                                          <p:spTgt spid="43"/>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p:tgtEl>
                                          <p:spTgt spid="44"/>
                                        </p:tgtEl>
                                        <p:attrNameLst>
                                          <p:attrName>ppt_x</p:attrName>
                                        </p:attrNameLst>
                                      </p:cBhvr>
                                      <p:tavLst>
                                        <p:tav tm="0">
                                          <p:val>
                                            <p:strVal val="#ppt_x-#ppt_w*1.125000"/>
                                          </p:val>
                                        </p:tav>
                                        <p:tav tm="100000">
                                          <p:val>
                                            <p:strVal val="#ppt_x"/>
                                          </p:val>
                                        </p:tav>
                                      </p:tavLst>
                                    </p:anim>
                                    <p:animEffect transition="in" filter="wipe(right)">
                                      <p:cBhvr>
                                        <p:cTn id="55" dur="500"/>
                                        <p:tgtEl>
                                          <p:spTgt spid="44"/>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p:tgtEl>
                                          <p:spTgt spid="45"/>
                                        </p:tgtEl>
                                        <p:attrNameLst>
                                          <p:attrName>ppt_x</p:attrName>
                                        </p:attrNameLst>
                                      </p:cBhvr>
                                      <p:tavLst>
                                        <p:tav tm="0">
                                          <p:val>
                                            <p:strVal val="#ppt_x-#ppt_w*1.125000"/>
                                          </p:val>
                                        </p:tav>
                                        <p:tav tm="100000">
                                          <p:val>
                                            <p:strVal val="#ppt_x"/>
                                          </p:val>
                                        </p:tav>
                                      </p:tavLst>
                                    </p:anim>
                                    <p:animEffect transition="in" filter="wipe(right)">
                                      <p:cBhvr>
                                        <p:cTn id="59" dur="500"/>
                                        <p:tgtEl>
                                          <p:spTgt spid="45"/>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p:tgtEl>
                                          <p:spTgt spid="46"/>
                                        </p:tgtEl>
                                        <p:attrNameLst>
                                          <p:attrName>ppt_x</p:attrName>
                                        </p:attrNameLst>
                                      </p:cBhvr>
                                      <p:tavLst>
                                        <p:tav tm="0">
                                          <p:val>
                                            <p:strVal val="#ppt_x-#ppt_w*1.125000"/>
                                          </p:val>
                                        </p:tav>
                                        <p:tav tm="100000">
                                          <p:val>
                                            <p:strVal val="#ppt_x"/>
                                          </p:val>
                                        </p:tav>
                                      </p:tavLst>
                                    </p:anim>
                                    <p:animEffect transition="in" filter="wipe(right)">
                                      <p:cBhvr>
                                        <p:cTn id="63" dur="500"/>
                                        <p:tgtEl>
                                          <p:spTgt spid="46"/>
                                        </p:tgtEl>
                                      </p:cBhvr>
                                    </p:animEffect>
                                  </p:childTnLst>
                                </p:cTn>
                              </p:par>
                            </p:childTnLst>
                          </p:cTn>
                        </p:par>
                        <p:par>
                          <p:cTn id="64" fill="hold">
                            <p:stCondLst>
                              <p:cond delay="2000"/>
                            </p:stCondLst>
                            <p:childTnLst>
                              <p:par>
                                <p:cTn id="65" presetID="22" presetClass="entr" presetSubtype="2"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right)">
                                      <p:cBhvr>
                                        <p:cTn id="67" dur="500"/>
                                        <p:tgtEl>
                                          <p:spTgt spid="16"/>
                                        </p:tgtEl>
                                      </p:cBhvr>
                                    </p:animEffect>
                                  </p:childTnLst>
                                </p:cTn>
                              </p:par>
                            </p:childTnLst>
                          </p:cTn>
                        </p:par>
                        <p:par>
                          <p:cTn id="68" fill="hold">
                            <p:stCondLst>
                              <p:cond delay="2500"/>
                            </p:stCondLst>
                            <p:childTnLst>
                              <p:par>
                                <p:cTn id="69" presetID="23" presetClass="entr" presetSubtype="32"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250" fill="hold"/>
                                        <p:tgtEl>
                                          <p:spTgt spid="20"/>
                                        </p:tgtEl>
                                        <p:attrNameLst>
                                          <p:attrName>ppt_w</p:attrName>
                                        </p:attrNameLst>
                                      </p:cBhvr>
                                      <p:tavLst>
                                        <p:tav tm="0">
                                          <p:val>
                                            <p:strVal val="4*#ppt_w"/>
                                          </p:val>
                                        </p:tav>
                                        <p:tav tm="100000">
                                          <p:val>
                                            <p:strVal val="#ppt_w"/>
                                          </p:val>
                                        </p:tav>
                                      </p:tavLst>
                                    </p:anim>
                                    <p:anim calcmode="lin" valueType="num">
                                      <p:cBhvr>
                                        <p:cTn id="72" dur="250" fill="hold"/>
                                        <p:tgtEl>
                                          <p:spTgt spid="20"/>
                                        </p:tgtEl>
                                        <p:attrNameLst>
                                          <p:attrName>ppt_h</p:attrName>
                                        </p:attrNameLst>
                                      </p:cBhvr>
                                      <p:tavLst>
                                        <p:tav tm="0">
                                          <p:val>
                                            <p:strVal val="4*#ppt_h"/>
                                          </p:val>
                                        </p:tav>
                                        <p:tav tm="100000">
                                          <p:val>
                                            <p:strVal val="#ppt_h"/>
                                          </p:val>
                                        </p:tav>
                                      </p:tavLst>
                                    </p:anim>
                                  </p:childTnLst>
                                </p:cTn>
                              </p:par>
                            </p:childTnLst>
                          </p:cTn>
                        </p:par>
                        <p:par>
                          <p:cTn id="73" fill="hold">
                            <p:stCondLst>
                              <p:cond delay="2750"/>
                            </p:stCondLst>
                            <p:childTnLst>
                              <p:par>
                                <p:cTn id="74" presetID="23" presetClass="entr" presetSubtype="32"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250" fill="hold"/>
                                        <p:tgtEl>
                                          <p:spTgt spid="19"/>
                                        </p:tgtEl>
                                        <p:attrNameLst>
                                          <p:attrName>ppt_w</p:attrName>
                                        </p:attrNameLst>
                                      </p:cBhvr>
                                      <p:tavLst>
                                        <p:tav tm="0">
                                          <p:val>
                                            <p:strVal val="4*#ppt_w"/>
                                          </p:val>
                                        </p:tav>
                                        <p:tav tm="100000">
                                          <p:val>
                                            <p:strVal val="#ppt_w"/>
                                          </p:val>
                                        </p:tav>
                                      </p:tavLst>
                                    </p:anim>
                                    <p:anim calcmode="lin" valueType="num">
                                      <p:cBhvr>
                                        <p:cTn id="77" dur="250" fill="hold"/>
                                        <p:tgtEl>
                                          <p:spTgt spid="19"/>
                                        </p:tgtEl>
                                        <p:attrNameLst>
                                          <p:attrName>ppt_h</p:attrName>
                                        </p:attrNameLst>
                                      </p:cBhvr>
                                      <p:tavLst>
                                        <p:tav tm="0">
                                          <p:val>
                                            <p:strVal val="4*#ppt_h"/>
                                          </p:val>
                                        </p:tav>
                                        <p:tav tm="100000">
                                          <p:val>
                                            <p:strVal val="#ppt_h"/>
                                          </p:val>
                                        </p:tav>
                                      </p:tavLst>
                                    </p:anim>
                                  </p:childTnLst>
                                </p:cTn>
                              </p:par>
                            </p:childTnLst>
                          </p:cTn>
                        </p:par>
                        <p:par>
                          <p:cTn id="78" fill="hold">
                            <p:stCondLst>
                              <p:cond delay="3000"/>
                            </p:stCondLst>
                            <p:childTnLst>
                              <p:par>
                                <p:cTn id="79" presetID="23" presetClass="entr" presetSubtype="32"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250" fill="hold"/>
                                        <p:tgtEl>
                                          <p:spTgt spid="18"/>
                                        </p:tgtEl>
                                        <p:attrNameLst>
                                          <p:attrName>ppt_w</p:attrName>
                                        </p:attrNameLst>
                                      </p:cBhvr>
                                      <p:tavLst>
                                        <p:tav tm="0">
                                          <p:val>
                                            <p:strVal val="4*#ppt_w"/>
                                          </p:val>
                                        </p:tav>
                                        <p:tav tm="100000">
                                          <p:val>
                                            <p:strVal val="#ppt_w"/>
                                          </p:val>
                                        </p:tav>
                                      </p:tavLst>
                                    </p:anim>
                                    <p:anim calcmode="lin" valueType="num">
                                      <p:cBhvr>
                                        <p:cTn id="82" dur="250" fill="hold"/>
                                        <p:tgtEl>
                                          <p:spTgt spid="18"/>
                                        </p:tgtEl>
                                        <p:attrNameLst>
                                          <p:attrName>ppt_h</p:attrName>
                                        </p:attrNameLst>
                                      </p:cBhvr>
                                      <p:tavLst>
                                        <p:tav tm="0">
                                          <p:val>
                                            <p:strVal val="4*#ppt_h"/>
                                          </p:val>
                                        </p:tav>
                                        <p:tav tm="100000">
                                          <p:val>
                                            <p:strVal val="#ppt_h"/>
                                          </p:val>
                                        </p:tav>
                                      </p:tavLst>
                                    </p:anim>
                                  </p:childTnLst>
                                </p:cTn>
                              </p:par>
                            </p:childTnLst>
                          </p:cTn>
                        </p:par>
                        <p:par>
                          <p:cTn id="83" fill="hold">
                            <p:stCondLst>
                              <p:cond delay="3250"/>
                            </p:stCondLst>
                            <p:childTnLst>
                              <p:par>
                                <p:cTn id="84" presetID="23" presetClass="entr" presetSubtype="32"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250" fill="hold"/>
                                        <p:tgtEl>
                                          <p:spTgt spid="17"/>
                                        </p:tgtEl>
                                        <p:attrNameLst>
                                          <p:attrName>ppt_w</p:attrName>
                                        </p:attrNameLst>
                                      </p:cBhvr>
                                      <p:tavLst>
                                        <p:tav tm="0">
                                          <p:val>
                                            <p:strVal val="4*#ppt_w"/>
                                          </p:val>
                                        </p:tav>
                                        <p:tav tm="100000">
                                          <p:val>
                                            <p:strVal val="#ppt_w"/>
                                          </p:val>
                                        </p:tav>
                                      </p:tavLst>
                                    </p:anim>
                                    <p:anim calcmode="lin" valueType="num">
                                      <p:cBhvr>
                                        <p:cTn id="87" dur="250" fill="hold"/>
                                        <p:tgtEl>
                                          <p:spTgt spid="17"/>
                                        </p:tgtEl>
                                        <p:attrNameLst>
                                          <p:attrName>ppt_h</p:attrName>
                                        </p:attrNameLst>
                                      </p:cBhvr>
                                      <p:tavLst>
                                        <p:tav tm="0">
                                          <p:val>
                                            <p:strVal val="4*#ppt_h"/>
                                          </p:val>
                                        </p:tav>
                                        <p:tav tm="100000">
                                          <p:val>
                                            <p:strVal val="#ppt_h"/>
                                          </p:val>
                                        </p:tav>
                                      </p:tavLst>
                                    </p:anim>
                                  </p:childTnLst>
                                </p:cTn>
                              </p:par>
                            </p:childTnLst>
                          </p:cTn>
                        </p:par>
                        <p:par>
                          <p:cTn id="88" fill="hold">
                            <p:stCondLst>
                              <p:cond delay="3500"/>
                            </p:stCondLst>
                            <p:childTnLst>
                              <p:par>
                                <p:cTn id="89" presetID="10" presetClass="entr" presetSubtype="0"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250"/>
                                        <p:tgtEl>
                                          <p:spTgt spid="21"/>
                                        </p:tgtEl>
                                      </p:cBhvr>
                                    </p:animEffect>
                                  </p:childTnLst>
                                </p:cTn>
                              </p:par>
                            </p:childTnLst>
                          </p:cTn>
                        </p:par>
                        <p:par>
                          <p:cTn id="92" fill="hold">
                            <p:stCondLst>
                              <p:cond delay="3750"/>
                            </p:stCondLst>
                            <p:childTnLst>
                              <p:par>
                                <p:cTn id="93" presetID="10"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50"/>
                                        <p:tgtEl>
                                          <p:spTgt spid="2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250"/>
                                        <p:tgtEl>
                                          <p:spTgt spid="23"/>
                                        </p:tgtEl>
                                      </p:cBhvr>
                                    </p:animEffect>
                                  </p:childTnLst>
                                </p:cTn>
                              </p:par>
                            </p:childTnLst>
                          </p:cTn>
                        </p:par>
                        <p:par>
                          <p:cTn id="100" fill="hold">
                            <p:stCondLst>
                              <p:cond delay="4250"/>
                            </p:stCondLst>
                            <p:childTnLst>
                              <p:par>
                                <p:cTn id="101" presetID="10"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p:bldP spid="24" grpId="0"/>
      <p:bldP spid="39" grpId="0" animBg="1"/>
      <p:bldP spid="40" grpId="0" animBg="1"/>
      <p:bldP spid="41" grpId="0" animBg="1"/>
      <p:bldP spid="42" grpId="0" animBg="1"/>
      <p:bldP spid="43" grpId="0"/>
      <p:bldP spid="44" grpId="0"/>
      <p:bldP spid="45" grpId="0"/>
      <p:bldP spid="46" grpId="0"/>
      <p:bldP spid="47" grpId="0"/>
      <p:bldP spid="48" grpId="0"/>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63" name="Freeform 5"/>
          <p:cNvSpPr>
            <a:spLocks/>
          </p:cNvSpPr>
          <p:nvPr/>
        </p:nvSpPr>
        <p:spPr bwMode="auto">
          <a:xfrm rot="680677">
            <a:off x="-77378" y="1240191"/>
            <a:ext cx="7204769" cy="2673323"/>
          </a:xfrm>
          <a:custGeom>
            <a:avLst/>
            <a:gdLst>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124 w 2895"/>
              <a:gd name="connsiteY20" fmla="*/ 846 h 1082"/>
              <a:gd name="connsiteX21" fmla="*/ 1294 w 2895"/>
              <a:gd name="connsiteY21" fmla="*/ 896 h 1082"/>
              <a:gd name="connsiteX22" fmla="*/ 1550 w 2895"/>
              <a:gd name="connsiteY22" fmla="*/ 906 h 1082"/>
              <a:gd name="connsiteX23" fmla="*/ 1647 w 2895"/>
              <a:gd name="connsiteY23" fmla="*/ 1021 h 1082"/>
              <a:gd name="connsiteX24" fmla="*/ 1850 w 2895"/>
              <a:gd name="connsiteY24" fmla="*/ 1065 h 1082"/>
              <a:gd name="connsiteX25" fmla="*/ 1594 w 2895"/>
              <a:gd name="connsiteY25" fmla="*/ 892 h 1082"/>
              <a:gd name="connsiteX26" fmla="*/ 1752 w 2895"/>
              <a:gd name="connsiteY26" fmla="*/ 953 h 1082"/>
              <a:gd name="connsiteX27" fmla="*/ 2137 w 2895"/>
              <a:gd name="connsiteY27" fmla="*/ 855 h 1082"/>
              <a:gd name="connsiteX28" fmla="*/ 1744 w 2895"/>
              <a:gd name="connsiteY28" fmla="*/ 913 h 1082"/>
              <a:gd name="connsiteX29" fmla="*/ 1617 w 2895"/>
              <a:gd name="connsiteY29" fmla="*/ 837 h 1082"/>
              <a:gd name="connsiteX30" fmla="*/ 1456 w 2895"/>
              <a:gd name="connsiteY30" fmla="*/ 829 h 1082"/>
              <a:gd name="connsiteX31" fmla="*/ 954 w 2895"/>
              <a:gd name="connsiteY31" fmla="*/ 697 h 1082"/>
              <a:gd name="connsiteX32" fmla="*/ 1611 w 2895"/>
              <a:gd name="connsiteY32" fmla="*/ 694 h 1082"/>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294 w 2895"/>
              <a:gd name="connsiteY20" fmla="*/ 896 h 1082"/>
              <a:gd name="connsiteX21" fmla="*/ 1550 w 2895"/>
              <a:gd name="connsiteY21" fmla="*/ 906 h 1082"/>
              <a:gd name="connsiteX22" fmla="*/ 1647 w 2895"/>
              <a:gd name="connsiteY22" fmla="*/ 1021 h 1082"/>
              <a:gd name="connsiteX23" fmla="*/ 1850 w 2895"/>
              <a:gd name="connsiteY23" fmla="*/ 1065 h 1082"/>
              <a:gd name="connsiteX24" fmla="*/ 1594 w 2895"/>
              <a:gd name="connsiteY24" fmla="*/ 892 h 1082"/>
              <a:gd name="connsiteX25" fmla="*/ 1752 w 2895"/>
              <a:gd name="connsiteY25" fmla="*/ 953 h 1082"/>
              <a:gd name="connsiteX26" fmla="*/ 2137 w 2895"/>
              <a:gd name="connsiteY26" fmla="*/ 855 h 1082"/>
              <a:gd name="connsiteX27" fmla="*/ 1744 w 2895"/>
              <a:gd name="connsiteY27" fmla="*/ 913 h 1082"/>
              <a:gd name="connsiteX28" fmla="*/ 1617 w 2895"/>
              <a:gd name="connsiteY28" fmla="*/ 837 h 1082"/>
              <a:gd name="connsiteX29" fmla="*/ 1456 w 2895"/>
              <a:gd name="connsiteY29" fmla="*/ 829 h 1082"/>
              <a:gd name="connsiteX30" fmla="*/ 954 w 2895"/>
              <a:gd name="connsiteY30" fmla="*/ 697 h 1082"/>
              <a:gd name="connsiteX31" fmla="*/ 1611 w 2895"/>
              <a:gd name="connsiteY31" fmla="*/ 694 h 1082"/>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550 w 2895"/>
              <a:gd name="connsiteY20" fmla="*/ 906 h 1082"/>
              <a:gd name="connsiteX21" fmla="*/ 1647 w 2895"/>
              <a:gd name="connsiteY21" fmla="*/ 1021 h 1082"/>
              <a:gd name="connsiteX22" fmla="*/ 1850 w 2895"/>
              <a:gd name="connsiteY22" fmla="*/ 1065 h 1082"/>
              <a:gd name="connsiteX23" fmla="*/ 1594 w 2895"/>
              <a:gd name="connsiteY23" fmla="*/ 892 h 1082"/>
              <a:gd name="connsiteX24" fmla="*/ 1752 w 2895"/>
              <a:gd name="connsiteY24" fmla="*/ 953 h 1082"/>
              <a:gd name="connsiteX25" fmla="*/ 2137 w 2895"/>
              <a:gd name="connsiteY25" fmla="*/ 855 h 1082"/>
              <a:gd name="connsiteX26" fmla="*/ 1744 w 2895"/>
              <a:gd name="connsiteY26" fmla="*/ 913 h 1082"/>
              <a:gd name="connsiteX27" fmla="*/ 1617 w 2895"/>
              <a:gd name="connsiteY27" fmla="*/ 837 h 1082"/>
              <a:gd name="connsiteX28" fmla="*/ 1456 w 2895"/>
              <a:gd name="connsiteY28" fmla="*/ 829 h 1082"/>
              <a:gd name="connsiteX29" fmla="*/ 954 w 2895"/>
              <a:gd name="connsiteY29" fmla="*/ 697 h 1082"/>
              <a:gd name="connsiteX30" fmla="*/ 1611 w 2895"/>
              <a:gd name="connsiteY30" fmla="*/ 694 h 1082"/>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550 w 2895"/>
              <a:gd name="connsiteY20" fmla="*/ 906 h 1082"/>
              <a:gd name="connsiteX21" fmla="*/ 1647 w 2895"/>
              <a:gd name="connsiteY21" fmla="*/ 1021 h 1082"/>
              <a:gd name="connsiteX22" fmla="*/ 1850 w 2895"/>
              <a:gd name="connsiteY22" fmla="*/ 1065 h 1082"/>
              <a:gd name="connsiteX23" fmla="*/ 1594 w 2895"/>
              <a:gd name="connsiteY23" fmla="*/ 892 h 1082"/>
              <a:gd name="connsiteX24" fmla="*/ 1752 w 2895"/>
              <a:gd name="connsiteY24" fmla="*/ 953 h 1082"/>
              <a:gd name="connsiteX25" fmla="*/ 2137 w 2895"/>
              <a:gd name="connsiteY25" fmla="*/ 855 h 1082"/>
              <a:gd name="connsiteX26" fmla="*/ 1744 w 2895"/>
              <a:gd name="connsiteY26" fmla="*/ 913 h 1082"/>
              <a:gd name="connsiteX27" fmla="*/ 1617 w 2895"/>
              <a:gd name="connsiteY27" fmla="*/ 837 h 1082"/>
              <a:gd name="connsiteX28" fmla="*/ 954 w 2895"/>
              <a:gd name="connsiteY28" fmla="*/ 697 h 1082"/>
              <a:gd name="connsiteX29" fmla="*/ 1611 w 2895"/>
              <a:gd name="connsiteY29" fmla="*/ 694 h 1082"/>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550 w 2895"/>
              <a:gd name="connsiteY20" fmla="*/ 906 h 1082"/>
              <a:gd name="connsiteX21" fmla="*/ 1647 w 2895"/>
              <a:gd name="connsiteY21" fmla="*/ 1021 h 1082"/>
              <a:gd name="connsiteX22" fmla="*/ 1850 w 2895"/>
              <a:gd name="connsiteY22" fmla="*/ 1065 h 1082"/>
              <a:gd name="connsiteX23" fmla="*/ 1594 w 2895"/>
              <a:gd name="connsiteY23" fmla="*/ 892 h 1082"/>
              <a:gd name="connsiteX24" fmla="*/ 1752 w 2895"/>
              <a:gd name="connsiteY24" fmla="*/ 953 h 1082"/>
              <a:gd name="connsiteX25" fmla="*/ 2137 w 2895"/>
              <a:gd name="connsiteY25" fmla="*/ 855 h 1082"/>
              <a:gd name="connsiteX26" fmla="*/ 1744 w 2895"/>
              <a:gd name="connsiteY26" fmla="*/ 913 h 1082"/>
              <a:gd name="connsiteX27" fmla="*/ 1617 w 2895"/>
              <a:gd name="connsiteY27" fmla="*/ 837 h 1082"/>
              <a:gd name="connsiteX28" fmla="*/ 1617 w 2895"/>
              <a:gd name="connsiteY28" fmla="*/ 834 h 1082"/>
              <a:gd name="connsiteX29" fmla="*/ 954 w 2895"/>
              <a:gd name="connsiteY29" fmla="*/ 697 h 1082"/>
              <a:gd name="connsiteX30" fmla="*/ 1611 w 2895"/>
              <a:gd name="connsiteY30" fmla="*/ 694 h 1082"/>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550 w 2895"/>
              <a:gd name="connsiteY20" fmla="*/ 906 h 1082"/>
              <a:gd name="connsiteX21" fmla="*/ 1647 w 2895"/>
              <a:gd name="connsiteY21" fmla="*/ 1021 h 1082"/>
              <a:gd name="connsiteX22" fmla="*/ 1850 w 2895"/>
              <a:gd name="connsiteY22" fmla="*/ 1065 h 1082"/>
              <a:gd name="connsiteX23" fmla="*/ 1594 w 2895"/>
              <a:gd name="connsiteY23" fmla="*/ 892 h 1082"/>
              <a:gd name="connsiteX24" fmla="*/ 1752 w 2895"/>
              <a:gd name="connsiteY24" fmla="*/ 953 h 1082"/>
              <a:gd name="connsiteX25" fmla="*/ 2137 w 2895"/>
              <a:gd name="connsiteY25" fmla="*/ 855 h 1082"/>
              <a:gd name="connsiteX26" fmla="*/ 1744 w 2895"/>
              <a:gd name="connsiteY26" fmla="*/ 913 h 1082"/>
              <a:gd name="connsiteX27" fmla="*/ 1617 w 2895"/>
              <a:gd name="connsiteY27" fmla="*/ 837 h 1082"/>
              <a:gd name="connsiteX28" fmla="*/ 954 w 2895"/>
              <a:gd name="connsiteY28" fmla="*/ 697 h 1082"/>
              <a:gd name="connsiteX29" fmla="*/ 1611 w 2895"/>
              <a:gd name="connsiteY29" fmla="*/ 694 h 1082"/>
              <a:gd name="connsiteX0" fmla="*/ 1617 w 2895"/>
              <a:gd name="connsiteY0" fmla="*/ 837 h 1082"/>
              <a:gd name="connsiteX1" fmla="*/ 954 w 2895"/>
              <a:gd name="connsiteY1" fmla="*/ 697 h 1082"/>
              <a:gd name="connsiteX2" fmla="*/ 1611 w 2895"/>
              <a:gd name="connsiteY2" fmla="*/ 694 h 1082"/>
              <a:gd name="connsiteX3" fmla="*/ 1740 w 2895"/>
              <a:gd name="connsiteY3" fmla="*/ 588 h 1082"/>
              <a:gd name="connsiteX4" fmla="*/ 2389 w 2895"/>
              <a:gd name="connsiteY4" fmla="*/ 402 h 1082"/>
              <a:gd name="connsiteX5" fmla="*/ 2895 w 2895"/>
              <a:gd name="connsiteY5" fmla="*/ 415 h 1082"/>
              <a:gd name="connsiteX6" fmla="*/ 2878 w 2895"/>
              <a:gd name="connsiteY6" fmla="*/ 424 h 1082"/>
              <a:gd name="connsiteX7" fmla="*/ 2878 w 2895"/>
              <a:gd name="connsiteY7" fmla="*/ 424 h 1082"/>
              <a:gd name="connsiteX8" fmla="*/ 2449 w 2895"/>
              <a:gd name="connsiteY8" fmla="*/ 382 h 1082"/>
              <a:gd name="connsiteX9" fmla="*/ 2801 w 2895"/>
              <a:gd name="connsiteY9" fmla="*/ 0 h 1082"/>
              <a:gd name="connsiteX10" fmla="*/ 2474 w 2895"/>
              <a:gd name="connsiteY10" fmla="*/ 344 h 1082"/>
              <a:gd name="connsiteX11" fmla="*/ 2137 w 2895"/>
              <a:gd name="connsiteY11" fmla="*/ 312 h 1082"/>
              <a:gd name="connsiteX12" fmla="*/ 1711 w 2895"/>
              <a:gd name="connsiteY12" fmla="*/ 545 h 1082"/>
              <a:gd name="connsiteX13" fmla="*/ 1609 w 2895"/>
              <a:gd name="connsiteY13" fmla="*/ 619 h 1082"/>
              <a:gd name="connsiteX14" fmla="*/ 1353 w 2895"/>
              <a:gd name="connsiteY14" fmla="*/ 675 h 1082"/>
              <a:gd name="connsiteX15" fmla="*/ 893 w 2895"/>
              <a:gd name="connsiteY15" fmla="*/ 585 h 1082"/>
              <a:gd name="connsiteX16" fmla="*/ 6 w 2895"/>
              <a:gd name="connsiteY16" fmla="*/ 676 h 1082"/>
              <a:gd name="connsiteX17" fmla="*/ 0 w 2895"/>
              <a:gd name="connsiteY17" fmla="*/ 681 h 1082"/>
              <a:gd name="connsiteX18" fmla="*/ 0 w 2895"/>
              <a:gd name="connsiteY18" fmla="*/ 1070 h 1082"/>
              <a:gd name="connsiteX19" fmla="*/ 56 w 2895"/>
              <a:gd name="connsiteY19" fmla="*/ 908 h 1082"/>
              <a:gd name="connsiteX20" fmla="*/ 325 w 2895"/>
              <a:gd name="connsiteY20" fmla="*/ 673 h 1082"/>
              <a:gd name="connsiteX21" fmla="*/ 973 w 2895"/>
              <a:gd name="connsiteY21" fmla="*/ 702 h 1082"/>
              <a:gd name="connsiteX22" fmla="*/ 1550 w 2895"/>
              <a:gd name="connsiteY22" fmla="*/ 906 h 1082"/>
              <a:gd name="connsiteX23" fmla="*/ 1647 w 2895"/>
              <a:gd name="connsiteY23" fmla="*/ 1021 h 1082"/>
              <a:gd name="connsiteX24" fmla="*/ 1850 w 2895"/>
              <a:gd name="connsiteY24" fmla="*/ 1065 h 1082"/>
              <a:gd name="connsiteX25" fmla="*/ 1594 w 2895"/>
              <a:gd name="connsiteY25" fmla="*/ 892 h 1082"/>
              <a:gd name="connsiteX26" fmla="*/ 1752 w 2895"/>
              <a:gd name="connsiteY26" fmla="*/ 953 h 1082"/>
              <a:gd name="connsiteX27" fmla="*/ 2137 w 2895"/>
              <a:gd name="connsiteY27" fmla="*/ 855 h 1082"/>
              <a:gd name="connsiteX28" fmla="*/ 1782 w 2895"/>
              <a:gd name="connsiteY28" fmla="*/ 951 h 1082"/>
              <a:gd name="connsiteX0" fmla="*/ 954 w 2895"/>
              <a:gd name="connsiteY0" fmla="*/ 697 h 1082"/>
              <a:gd name="connsiteX1" fmla="*/ 1611 w 2895"/>
              <a:gd name="connsiteY1" fmla="*/ 694 h 1082"/>
              <a:gd name="connsiteX2" fmla="*/ 1740 w 2895"/>
              <a:gd name="connsiteY2" fmla="*/ 588 h 1082"/>
              <a:gd name="connsiteX3" fmla="*/ 2389 w 2895"/>
              <a:gd name="connsiteY3" fmla="*/ 402 h 1082"/>
              <a:gd name="connsiteX4" fmla="*/ 2895 w 2895"/>
              <a:gd name="connsiteY4" fmla="*/ 415 h 1082"/>
              <a:gd name="connsiteX5" fmla="*/ 2878 w 2895"/>
              <a:gd name="connsiteY5" fmla="*/ 424 h 1082"/>
              <a:gd name="connsiteX6" fmla="*/ 2878 w 2895"/>
              <a:gd name="connsiteY6" fmla="*/ 424 h 1082"/>
              <a:gd name="connsiteX7" fmla="*/ 2449 w 2895"/>
              <a:gd name="connsiteY7" fmla="*/ 382 h 1082"/>
              <a:gd name="connsiteX8" fmla="*/ 2801 w 2895"/>
              <a:gd name="connsiteY8" fmla="*/ 0 h 1082"/>
              <a:gd name="connsiteX9" fmla="*/ 2474 w 2895"/>
              <a:gd name="connsiteY9" fmla="*/ 344 h 1082"/>
              <a:gd name="connsiteX10" fmla="*/ 2137 w 2895"/>
              <a:gd name="connsiteY10" fmla="*/ 312 h 1082"/>
              <a:gd name="connsiteX11" fmla="*/ 1711 w 2895"/>
              <a:gd name="connsiteY11" fmla="*/ 545 h 1082"/>
              <a:gd name="connsiteX12" fmla="*/ 1609 w 2895"/>
              <a:gd name="connsiteY12" fmla="*/ 619 h 1082"/>
              <a:gd name="connsiteX13" fmla="*/ 1353 w 2895"/>
              <a:gd name="connsiteY13" fmla="*/ 675 h 1082"/>
              <a:gd name="connsiteX14" fmla="*/ 893 w 2895"/>
              <a:gd name="connsiteY14" fmla="*/ 585 h 1082"/>
              <a:gd name="connsiteX15" fmla="*/ 6 w 2895"/>
              <a:gd name="connsiteY15" fmla="*/ 676 h 1082"/>
              <a:gd name="connsiteX16" fmla="*/ 0 w 2895"/>
              <a:gd name="connsiteY16" fmla="*/ 681 h 1082"/>
              <a:gd name="connsiteX17" fmla="*/ 0 w 2895"/>
              <a:gd name="connsiteY17" fmla="*/ 1070 h 1082"/>
              <a:gd name="connsiteX18" fmla="*/ 56 w 2895"/>
              <a:gd name="connsiteY18" fmla="*/ 908 h 1082"/>
              <a:gd name="connsiteX19" fmla="*/ 325 w 2895"/>
              <a:gd name="connsiteY19" fmla="*/ 673 h 1082"/>
              <a:gd name="connsiteX20" fmla="*/ 973 w 2895"/>
              <a:gd name="connsiteY20" fmla="*/ 702 h 1082"/>
              <a:gd name="connsiteX21" fmla="*/ 1550 w 2895"/>
              <a:gd name="connsiteY21" fmla="*/ 906 h 1082"/>
              <a:gd name="connsiteX22" fmla="*/ 1647 w 2895"/>
              <a:gd name="connsiteY22" fmla="*/ 1021 h 1082"/>
              <a:gd name="connsiteX23" fmla="*/ 1850 w 2895"/>
              <a:gd name="connsiteY23" fmla="*/ 1065 h 1082"/>
              <a:gd name="connsiteX24" fmla="*/ 1594 w 2895"/>
              <a:gd name="connsiteY24" fmla="*/ 892 h 1082"/>
              <a:gd name="connsiteX25" fmla="*/ 1752 w 2895"/>
              <a:gd name="connsiteY25" fmla="*/ 953 h 1082"/>
              <a:gd name="connsiteX26" fmla="*/ 2137 w 2895"/>
              <a:gd name="connsiteY26" fmla="*/ 855 h 1082"/>
              <a:gd name="connsiteX27" fmla="*/ 1782 w 2895"/>
              <a:gd name="connsiteY27" fmla="*/ 951 h 1082"/>
              <a:gd name="connsiteX0" fmla="*/ 954 w 2895"/>
              <a:gd name="connsiteY0" fmla="*/ 697 h 1082"/>
              <a:gd name="connsiteX1" fmla="*/ 1611 w 2895"/>
              <a:gd name="connsiteY1" fmla="*/ 694 h 1082"/>
              <a:gd name="connsiteX2" fmla="*/ 1740 w 2895"/>
              <a:gd name="connsiteY2" fmla="*/ 588 h 1082"/>
              <a:gd name="connsiteX3" fmla="*/ 2389 w 2895"/>
              <a:gd name="connsiteY3" fmla="*/ 402 h 1082"/>
              <a:gd name="connsiteX4" fmla="*/ 2895 w 2895"/>
              <a:gd name="connsiteY4" fmla="*/ 415 h 1082"/>
              <a:gd name="connsiteX5" fmla="*/ 2878 w 2895"/>
              <a:gd name="connsiteY5" fmla="*/ 424 h 1082"/>
              <a:gd name="connsiteX6" fmla="*/ 2878 w 2895"/>
              <a:gd name="connsiteY6" fmla="*/ 424 h 1082"/>
              <a:gd name="connsiteX7" fmla="*/ 2449 w 2895"/>
              <a:gd name="connsiteY7" fmla="*/ 382 h 1082"/>
              <a:gd name="connsiteX8" fmla="*/ 2801 w 2895"/>
              <a:gd name="connsiteY8" fmla="*/ 0 h 1082"/>
              <a:gd name="connsiteX9" fmla="*/ 2474 w 2895"/>
              <a:gd name="connsiteY9" fmla="*/ 344 h 1082"/>
              <a:gd name="connsiteX10" fmla="*/ 2137 w 2895"/>
              <a:gd name="connsiteY10" fmla="*/ 312 h 1082"/>
              <a:gd name="connsiteX11" fmla="*/ 1711 w 2895"/>
              <a:gd name="connsiteY11" fmla="*/ 545 h 1082"/>
              <a:gd name="connsiteX12" fmla="*/ 1609 w 2895"/>
              <a:gd name="connsiteY12" fmla="*/ 619 h 1082"/>
              <a:gd name="connsiteX13" fmla="*/ 1353 w 2895"/>
              <a:gd name="connsiteY13" fmla="*/ 675 h 1082"/>
              <a:gd name="connsiteX14" fmla="*/ 893 w 2895"/>
              <a:gd name="connsiteY14" fmla="*/ 585 h 1082"/>
              <a:gd name="connsiteX15" fmla="*/ 6 w 2895"/>
              <a:gd name="connsiteY15" fmla="*/ 676 h 1082"/>
              <a:gd name="connsiteX16" fmla="*/ 0 w 2895"/>
              <a:gd name="connsiteY16" fmla="*/ 681 h 1082"/>
              <a:gd name="connsiteX17" fmla="*/ 0 w 2895"/>
              <a:gd name="connsiteY17" fmla="*/ 1070 h 1082"/>
              <a:gd name="connsiteX18" fmla="*/ 56 w 2895"/>
              <a:gd name="connsiteY18" fmla="*/ 908 h 1082"/>
              <a:gd name="connsiteX19" fmla="*/ 325 w 2895"/>
              <a:gd name="connsiteY19" fmla="*/ 673 h 1082"/>
              <a:gd name="connsiteX20" fmla="*/ 973 w 2895"/>
              <a:gd name="connsiteY20" fmla="*/ 702 h 1082"/>
              <a:gd name="connsiteX21" fmla="*/ 1550 w 2895"/>
              <a:gd name="connsiteY21" fmla="*/ 906 h 1082"/>
              <a:gd name="connsiteX22" fmla="*/ 1647 w 2895"/>
              <a:gd name="connsiteY22" fmla="*/ 1021 h 1082"/>
              <a:gd name="connsiteX23" fmla="*/ 1850 w 2895"/>
              <a:gd name="connsiteY23" fmla="*/ 1065 h 1082"/>
              <a:gd name="connsiteX24" fmla="*/ 1752 w 2895"/>
              <a:gd name="connsiteY24" fmla="*/ 953 h 1082"/>
              <a:gd name="connsiteX25" fmla="*/ 2137 w 2895"/>
              <a:gd name="connsiteY25" fmla="*/ 855 h 1082"/>
              <a:gd name="connsiteX26" fmla="*/ 1782 w 2895"/>
              <a:gd name="connsiteY26" fmla="*/ 951 h 1082"/>
              <a:gd name="connsiteX0" fmla="*/ 954 w 2895"/>
              <a:gd name="connsiteY0" fmla="*/ 697 h 1082"/>
              <a:gd name="connsiteX1" fmla="*/ 1611 w 2895"/>
              <a:gd name="connsiteY1" fmla="*/ 694 h 1082"/>
              <a:gd name="connsiteX2" fmla="*/ 1740 w 2895"/>
              <a:gd name="connsiteY2" fmla="*/ 588 h 1082"/>
              <a:gd name="connsiteX3" fmla="*/ 2389 w 2895"/>
              <a:gd name="connsiteY3" fmla="*/ 402 h 1082"/>
              <a:gd name="connsiteX4" fmla="*/ 2895 w 2895"/>
              <a:gd name="connsiteY4" fmla="*/ 415 h 1082"/>
              <a:gd name="connsiteX5" fmla="*/ 2878 w 2895"/>
              <a:gd name="connsiteY5" fmla="*/ 424 h 1082"/>
              <a:gd name="connsiteX6" fmla="*/ 2878 w 2895"/>
              <a:gd name="connsiteY6" fmla="*/ 424 h 1082"/>
              <a:gd name="connsiteX7" fmla="*/ 2449 w 2895"/>
              <a:gd name="connsiteY7" fmla="*/ 382 h 1082"/>
              <a:gd name="connsiteX8" fmla="*/ 2801 w 2895"/>
              <a:gd name="connsiteY8" fmla="*/ 0 h 1082"/>
              <a:gd name="connsiteX9" fmla="*/ 2474 w 2895"/>
              <a:gd name="connsiteY9" fmla="*/ 344 h 1082"/>
              <a:gd name="connsiteX10" fmla="*/ 2137 w 2895"/>
              <a:gd name="connsiteY10" fmla="*/ 312 h 1082"/>
              <a:gd name="connsiteX11" fmla="*/ 1711 w 2895"/>
              <a:gd name="connsiteY11" fmla="*/ 545 h 1082"/>
              <a:gd name="connsiteX12" fmla="*/ 1609 w 2895"/>
              <a:gd name="connsiteY12" fmla="*/ 619 h 1082"/>
              <a:gd name="connsiteX13" fmla="*/ 1353 w 2895"/>
              <a:gd name="connsiteY13" fmla="*/ 675 h 1082"/>
              <a:gd name="connsiteX14" fmla="*/ 893 w 2895"/>
              <a:gd name="connsiteY14" fmla="*/ 585 h 1082"/>
              <a:gd name="connsiteX15" fmla="*/ 6 w 2895"/>
              <a:gd name="connsiteY15" fmla="*/ 676 h 1082"/>
              <a:gd name="connsiteX16" fmla="*/ 0 w 2895"/>
              <a:gd name="connsiteY16" fmla="*/ 681 h 1082"/>
              <a:gd name="connsiteX17" fmla="*/ 0 w 2895"/>
              <a:gd name="connsiteY17" fmla="*/ 1070 h 1082"/>
              <a:gd name="connsiteX18" fmla="*/ 56 w 2895"/>
              <a:gd name="connsiteY18" fmla="*/ 908 h 1082"/>
              <a:gd name="connsiteX19" fmla="*/ 325 w 2895"/>
              <a:gd name="connsiteY19" fmla="*/ 673 h 1082"/>
              <a:gd name="connsiteX20" fmla="*/ 973 w 2895"/>
              <a:gd name="connsiteY20" fmla="*/ 702 h 1082"/>
              <a:gd name="connsiteX21" fmla="*/ 1647 w 2895"/>
              <a:gd name="connsiteY21" fmla="*/ 1021 h 1082"/>
              <a:gd name="connsiteX22" fmla="*/ 1850 w 2895"/>
              <a:gd name="connsiteY22" fmla="*/ 1065 h 1082"/>
              <a:gd name="connsiteX23" fmla="*/ 1752 w 2895"/>
              <a:gd name="connsiteY23" fmla="*/ 953 h 1082"/>
              <a:gd name="connsiteX24" fmla="*/ 2137 w 2895"/>
              <a:gd name="connsiteY24" fmla="*/ 855 h 1082"/>
              <a:gd name="connsiteX25" fmla="*/ 1782 w 2895"/>
              <a:gd name="connsiteY25" fmla="*/ 951 h 1082"/>
              <a:gd name="connsiteX0" fmla="*/ 954 w 2895"/>
              <a:gd name="connsiteY0" fmla="*/ 697 h 1070"/>
              <a:gd name="connsiteX1" fmla="*/ 1611 w 2895"/>
              <a:gd name="connsiteY1" fmla="*/ 694 h 1070"/>
              <a:gd name="connsiteX2" fmla="*/ 1740 w 2895"/>
              <a:gd name="connsiteY2" fmla="*/ 588 h 1070"/>
              <a:gd name="connsiteX3" fmla="*/ 2389 w 2895"/>
              <a:gd name="connsiteY3" fmla="*/ 402 h 1070"/>
              <a:gd name="connsiteX4" fmla="*/ 2895 w 2895"/>
              <a:gd name="connsiteY4" fmla="*/ 415 h 1070"/>
              <a:gd name="connsiteX5" fmla="*/ 2878 w 2895"/>
              <a:gd name="connsiteY5" fmla="*/ 424 h 1070"/>
              <a:gd name="connsiteX6" fmla="*/ 2878 w 2895"/>
              <a:gd name="connsiteY6" fmla="*/ 424 h 1070"/>
              <a:gd name="connsiteX7" fmla="*/ 2449 w 2895"/>
              <a:gd name="connsiteY7" fmla="*/ 382 h 1070"/>
              <a:gd name="connsiteX8" fmla="*/ 2801 w 2895"/>
              <a:gd name="connsiteY8" fmla="*/ 0 h 1070"/>
              <a:gd name="connsiteX9" fmla="*/ 2474 w 2895"/>
              <a:gd name="connsiteY9" fmla="*/ 344 h 1070"/>
              <a:gd name="connsiteX10" fmla="*/ 2137 w 2895"/>
              <a:gd name="connsiteY10" fmla="*/ 312 h 1070"/>
              <a:gd name="connsiteX11" fmla="*/ 1711 w 2895"/>
              <a:gd name="connsiteY11" fmla="*/ 545 h 1070"/>
              <a:gd name="connsiteX12" fmla="*/ 1609 w 2895"/>
              <a:gd name="connsiteY12" fmla="*/ 619 h 1070"/>
              <a:gd name="connsiteX13" fmla="*/ 1353 w 2895"/>
              <a:gd name="connsiteY13" fmla="*/ 675 h 1070"/>
              <a:gd name="connsiteX14" fmla="*/ 893 w 2895"/>
              <a:gd name="connsiteY14" fmla="*/ 585 h 1070"/>
              <a:gd name="connsiteX15" fmla="*/ 6 w 2895"/>
              <a:gd name="connsiteY15" fmla="*/ 676 h 1070"/>
              <a:gd name="connsiteX16" fmla="*/ 0 w 2895"/>
              <a:gd name="connsiteY16" fmla="*/ 681 h 1070"/>
              <a:gd name="connsiteX17" fmla="*/ 0 w 2895"/>
              <a:gd name="connsiteY17" fmla="*/ 1070 h 1070"/>
              <a:gd name="connsiteX18" fmla="*/ 56 w 2895"/>
              <a:gd name="connsiteY18" fmla="*/ 908 h 1070"/>
              <a:gd name="connsiteX19" fmla="*/ 325 w 2895"/>
              <a:gd name="connsiteY19" fmla="*/ 673 h 1070"/>
              <a:gd name="connsiteX20" fmla="*/ 973 w 2895"/>
              <a:gd name="connsiteY20" fmla="*/ 702 h 1070"/>
              <a:gd name="connsiteX21" fmla="*/ 1850 w 2895"/>
              <a:gd name="connsiteY21" fmla="*/ 1065 h 1070"/>
              <a:gd name="connsiteX22" fmla="*/ 1752 w 2895"/>
              <a:gd name="connsiteY22" fmla="*/ 953 h 1070"/>
              <a:gd name="connsiteX23" fmla="*/ 2137 w 2895"/>
              <a:gd name="connsiteY23" fmla="*/ 855 h 1070"/>
              <a:gd name="connsiteX24" fmla="*/ 1782 w 2895"/>
              <a:gd name="connsiteY24" fmla="*/ 951 h 1070"/>
              <a:gd name="connsiteX0" fmla="*/ 954 w 2895"/>
              <a:gd name="connsiteY0" fmla="*/ 697 h 1091"/>
              <a:gd name="connsiteX1" fmla="*/ 1611 w 2895"/>
              <a:gd name="connsiteY1" fmla="*/ 694 h 1091"/>
              <a:gd name="connsiteX2" fmla="*/ 1740 w 2895"/>
              <a:gd name="connsiteY2" fmla="*/ 588 h 1091"/>
              <a:gd name="connsiteX3" fmla="*/ 2389 w 2895"/>
              <a:gd name="connsiteY3" fmla="*/ 402 h 1091"/>
              <a:gd name="connsiteX4" fmla="*/ 2895 w 2895"/>
              <a:gd name="connsiteY4" fmla="*/ 415 h 1091"/>
              <a:gd name="connsiteX5" fmla="*/ 2878 w 2895"/>
              <a:gd name="connsiteY5" fmla="*/ 424 h 1091"/>
              <a:gd name="connsiteX6" fmla="*/ 2878 w 2895"/>
              <a:gd name="connsiteY6" fmla="*/ 424 h 1091"/>
              <a:gd name="connsiteX7" fmla="*/ 2449 w 2895"/>
              <a:gd name="connsiteY7" fmla="*/ 382 h 1091"/>
              <a:gd name="connsiteX8" fmla="*/ 2801 w 2895"/>
              <a:gd name="connsiteY8" fmla="*/ 0 h 1091"/>
              <a:gd name="connsiteX9" fmla="*/ 2474 w 2895"/>
              <a:gd name="connsiteY9" fmla="*/ 344 h 1091"/>
              <a:gd name="connsiteX10" fmla="*/ 2137 w 2895"/>
              <a:gd name="connsiteY10" fmla="*/ 312 h 1091"/>
              <a:gd name="connsiteX11" fmla="*/ 1711 w 2895"/>
              <a:gd name="connsiteY11" fmla="*/ 545 h 1091"/>
              <a:gd name="connsiteX12" fmla="*/ 1609 w 2895"/>
              <a:gd name="connsiteY12" fmla="*/ 619 h 1091"/>
              <a:gd name="connsiteX13" fmla="*/ 1353 w 2895"/>
              <a:gd name="connsiteY13" fmla="*/ 675 h 1091"/>
              <a:gd name="connsiteX14" fmla="*/ 893 w 2895"/>
              <a:gd name="connsiteY14" fmla="*/ 585 h 1091"/>
              <a:gd name="connsiteX15" fmla="*/ 6 w 2895"/>
              <a:gd name="connsiteY15" fmla="*/ 676 h 1091"/>
              <a:gd name="connsiteX16" fmla="*/ 0 w 2895"/>
              <a:gd name="connsiteY16" fmla="*/ 681 h 1091"/>
              <a:gd name="connsiteX17" fmla="*/ 0 w 2895"/>
              <a:gd name="connsiteY17" fmla="*/ 1070 h 1091"/>
              <a:gd name="connsiteX18" fmla="*/ 56 w 2895"/>
              <a:gd name="connsiteY18" fmla="*/ 908 h 1091"/>
              <a:gd name="connsiteX19" fmla="*/ 325 w 2895"/>
              <a:gd name="connsiteY19" fmla="*/ 673 h 1091"/>
              <a:gd name="connsiteX20" fmla="*/ 973 w 2895"/>
              <a:gd name="connsiteY20" fmla="*/ 702 h 1091"/>
              <a:gd name="connsiteX21" fmla="*/ 1850 w 2895"/>
              <a:gd name="connsiteY21" fmla="*/ 1065 h 1091"/>
              <a:gd name="connsiteX22" fmla="*/ 2137 w 2895"/>
              <a:gd name="connsiteY22" fmla="*/ 855 h 1091"/>
              <a:gd name="connsiteX23" fmla="*/ 1782 w 2895"/>
              <a:gd name="connsiteY23" fmla="*/ 951 h 1091"/>
              <a:gd name="connsiteX0" fmla="*/ 954 w 2895"/>
              <a:gd name="connsiteY0" fmla="*/ 697 h 1091"/>
              <a:gd name="connsiteX1" fmla="*/ 1611 w 2895"/>
              <a:gd name="connsiteY1" fmla="*/ 694 h 1091"/>
              <a:gd name="connsiteX2" fmla="*/ 1740 w 2895"/>
              <a:gd name="connsiteY2" fmla="*/ 588 h 1091"/>
              <a:gd name="connsiteX3" fmla="*/ 2389 w 2895"/>
              <a:gd name="connsiteY3" fmla="*/ 402 h 1091"/>
              <a:gd name="connsiteX4" fmla="*/ 2895 w 2895"/>
              <a:gd name="connsiteY4" fmla="*/ 415 h 1091"/>
              <a:gd name="connsiteX5" fmla="*/ 2878 w 2895"/>
              <a:gd name="connsiteY5" fmla="*/ 424 h 1091"/>
              <a:gd name="connsiteX6" fmla="*/ 2878 w 2895"/>
              <a:gd name="connsiteY6" fmla="*/ 424 h 1091"/>
              <a:gd name="connsiteX7" fmla="*/ 2449 w 2895"/>
              <a:gd name="connsiteY7" fmla="*/ 382 h 1091"/>
              <a:gd name="connsiteX8" fmla="*/ 2801 w 2895"/>
              <a:gd name="connsiteY8" fmla="*/ 0 h 1091"/>
              <a:gd name="connsiteX9" fmla="*/ 2474 w 2895"/>
              <a:gd name="connsiteY9" fmla="*/ 344 h 1091"/>
              <a:gd name="connsiteX10" fmla="*/ 2137 w 2895"/>
              <a:gd name="connsiteY10" fmla="*/ 312 h 1091"/>
              <a:gd name="connsiteX11" fmla="*/ 1711 w 2895"/>
              <a:gd name="connsiteY11" fmla="*/ 545 h 1091"/>
              <a:gd name="connsiteX12" fmla="*/ 1609 w 2895"/>
              <a:gd name="connsiteY12" fmla="*/ 619 h 1091"/>
              <a:gd name="connsiteX13" fmla="*/ 1353 w 2895"/>
              <a:gd name="connsiteY13" fmla="*/ 675 h 1091"/>
              <a:gd name="connsiteX14" fmla="*/ 893 w 2895"/>
              <a:gd name="connsiteY14" fmla="*/ 585 h 1091"/>
              <a:gd name="connsiteX15" fmla="*/ 6 w 2895"/>
              <a:gd name="connsiteY15" fmla="*/ 676 h 1091"/>
              <a:gd name="connsiteX16" fmla="*/ 0 w 2895"/>
              <a:gd name="connsiteY16" fmla="*/ 681 h 1091"/>
              <a:gd name="connsiteX17" fmla="*/ 0 w 2895"/>
              <a:gd name="connsiteY17" fmla="*/ 1070 h 1091"/>
              <a:gd name="connsiteX18" fmla="*/ 56 w 2895"/>
              <a:gd name="connsiteY18" fmla="*/ 908 h 1091"/>
              <a:gd name="connsiteX19" fmla="*/ 325 w 2895"/>
              <a:gd name="connsiteY19" fmla="*/ 673 h 1091"/>
              <a:gd name="connsiteX20" fmla="*/ 973 w 2895"/>
              <a:gd name="connsiteY20" fmla="*/ 702 h 1091"/>
              <a:gd name="connsiteX21" fmla="*/ 1850 w 2895"/>
              <a:gd name="connsiteY21" fmla="*/ 1065 h 1091"/>
              <a:gd name="connsiteX22" fmla="*/ 2137 w 2895"/>
              <a:gd name="connsiteY22" fmla="*/ 855 h 1091"/>
              <a:gd name="connsiteX0" fmla="*/ 954 w 2895"/>
              <a:gd name="connsiteY0" fmla="*/ 697 h 1091"/>
              <a:gd name="connsiteX1" fmla="*/ 1611 w 2895"/>
              <a:gd name="connsiteY1" fmla="*/ 694 h 1091"/>
              <a:gd name="connsiteX2" fmla="*/ 1740 w 2895"/>
              <a:gd name="connsiteY2" fmla="*/ 588 h 1091"/>
              <a:gd name="connsiteX3" fmla="*/ 2389 w 2895"/>
              <a:gd name="connsiteY3" fmla="*/ 402 h 1091"/>
              <a:gd name="connsiteX4" fmla="*/ 2895 w 2895"/>
              <a:gd name="connsiteY4" fmla="*/ 415 h 1091"/>
              <a:gd name="connsiteX5" fmla="*/ 2878 w 2895"/>
              <a:gd name="connsiteY5" fmla="*/ 424 h 1091"/>
              <a:gd name="connsiteX6" fmla="*/ 2878 w 2895"/>
              <a:gd name="connsiteY6" fmla="*/ 424 h 1091"/>
              <a:gd name="connsiteX7" fmla="*/ 2449 w 2895"/>
              <a:gd name="connsiteY7" fmla="*/ 382 h 1091"/>
              <a:gd name="connsiteX8" fmla="*/ 2801 w 2895"/>
              <a:gd name="connsiteY8" fmla="*/ 0 h 1091"/>
              <a:gd name="connsiteX9" fmla="*/ 2474 w 2895"/>
              <a:gd name="connsiteY9" fmla="*/ 344 h 1091"/>
              <a:gd name="connsiteX10" fmla="*/ 2137 w 2895"/>
              <a:gd name="connsiteY10" fmla="*/ 312 h 1091"/>
              <a:gd name="connsiteX11" fmla="*/ 1711 w 2895"/>
              <a:gd name="connsiteY11" fmla="*/ 545 h 1091"/>
              <a:gd name="connsiteX12" fmla="*/ 1609 w 2895"/>
              <a:gd name="connsiteY12" fmla="*/ 619 h 1091"/>
              <a:gd name="connsiteX13" fmla="*/ 1353 w 2895"/>
              <a:gd name="connsiteY13" fmla="*/ 675 h 1091"/>
              <a:gd name="connsiteX14" fmla="*/ 893 w 2895"/>
              <a:gd name="connsiteY14" fmla="*/ 585 h 1091"/>
              <a:gd name="connsiteX15" fmla="*/ 6 w 2895"/>
              <a:gd name="connsiteY15" fmla="*/ 676 h 1091"/>
              <a:gd name="connsiteX16" fmla="*/ 0 w 2895"/>
              <a:gd name="connsiteY16" fmla="*/ 681 h 1091"/>
              <a:gd name="connsiteX17" fmla="*/ 0 w 2895"/>
              <a:gd name="connsiteY17" fmla="*/ 1070 h 1091"/>
              <a:gd name="connsiteX18" fmla="*/ 56 w 2895"/>
              <a:gd name="connsiteY18" fmla="*/ 908 h 1091"/>
              <a:gd name="connsiteX19" fmla="*/ 325 w 2895"/>
              <a:gd name="connsiteY19" fmla="*/ 673 h 1091"/>
              <a:gd name="connsiteX20" fmla="*/ 973 w 2895"/>
              <a:gd name="connsiteY20" fmla="*/ 702 h 1091"/>
              <a:gd name="connsiteX21" fmla="*/ 1850 w 2895"/>
              <a:gd name="connsiteY21" fmla="*/ 1065 h 1091"/>
              <a:gd name="connsiteX22" fmla="*/ 2139 w 2895"/>
              <a:gd name="connsiteY22" fmla="*/ 850 h 1091"/>
              <a:gd name="connsiteX0" fmla="*/ 954 w 2895"/>
              <a:gd name="connsiteY0" fmla="*/ 697 h 1070"/>
              <a:gd name="connsiteX1" fmla="*/ 1611 w 2895"/>
              <a:gd name="connsiteY1" fmla="*/ 694 h 1070"/>
              <a:gd name="connsiteX2" fmla="*/ 1740 w 2895"/>
              <a:gd name="connsiteY2" fmla="*/ 588 h 1070"/>
              <a:gd name="connsiteX3" fmla="*/ 2389 w 2895"/>
              <a:gd name="connsiteY3" fmla="*/ 402 h 1070"/>
              <a:gd name="connsiteX4" fmla="*/ 2895 w 2895"/>
              <a:gd name="connsiteY4" fmla="*/ 415 h 1070"/>
              <a:gd name="connsiteX5" fmla="*/ 2878 w 2895"/>
              <a:gd name="connsiteY5" fmla="*/ 424 h 1070"/>
              <a:gd name="connsiteX6" fmla="*/ 2878 w 2895"/>
              <a:gd name="connsiteY6" fmla="*/ 424 h 1070"/>
              <a:gd name="connsiteX7" fmla="*/ 2449 w 2895"/>
              <a:gd name="connsiteY7" fmla="*/ 382 h 1070"/>
              <a:gd name="connsiteX8" fmla="*/ 2801 w 2895"/>
              <a:gd name="connsiteY8" fmla="*/ 0 h 1070"/>
              <a:gd name="connsiteX9" fmla="*/ 2474 w 2895"/>
              <a:gd name="connsiteY9" fmla="*/ 344 h 1070"/>
              <a:gd name="connsiteX10" fmla="*/ 2137 w 2895"/>
              <a:gd name="connsiteY10" fmla="*/ 312 h 1070"/>
              <a:gd name="connsiteX11" fmla="*/ 1711 w 2895"/>
              <a:gd name="connsiteY11" fmla="*/ 545 h 1070"/>
              <a:gd name="connsiteX12" fmla="*/ 1609 w 2895"/>
              <a:gd name="connsiteY12" fmla="*/ 619 h 1070"/>
              <a:gd name="connsiteX13" fmla="*/ 1353 w 2895"/>
              <a:gd name="connsiteY13" fmla="*/ 675 h 1070"/>
              <a:gd name="connsiteX14" fmla="*/ 893 w 2895"/>
              <a:gd name="connsiteY14" fmla="*/ 585 h 1070"/>
              <a:gd name="connsiteX15" fmla="*/ 6 w 2895"/>
              <a:gd name="connsiteY15" fmla="*/ 676 h 1070"/>
              <a:gd name="connsiteX16" fmla="*/ 0 w 2895"/>
              <a:gd name="connsiteY16" fmla="*/ 681 h 1070"/>
              <a:gd name="connsiteX17" fmla="*/ 0 w 2895"/>
              <a:gd name="connsiteY17" fmla="*/ 1070 h 1070"/>
              <a:gd name="connsiteX18" fmla="*/ 56 w 2895"/>
              <a:gd name="connsiteY18" fmla="*/ 908 h 1070"/>
              <a:gd name="connsiteX19" fmla="*/ 325 w 2895"/>
              <a:gd name="connsiteY19" fmla="*/ 673 h 1070"/>
              <a:gd name="connsiteX20" fmla="*/ 973 w 2895"/>
              <a:gd name="connsiteY20" fmla="*/ 702 h 1070"/>
              <a:gd name="connsiteX21" fmla="*/ 1850 w 2895"/>
              <a:gd name="connsiteY21" fmla="*/ 1065 h 1070"/>
              <a:gd name="connsiteX0" fmla="*/ 954 w 2895"/>
              <a:gd name="connsiteY0" fmla="*/ 697 h 1070"/>
              <a:gd name="connsiteX1" fmla="*/ 1611 w 2895"/>
              <a:gd name="connsiteY1" fmla="*/ 694 h 1070"/>
              <a:gd name="connsiteX2" fmla="*/ 1740 w 2895"/>
              <a:gd name="connsiteY2" fmla="*/ 588 h 1070"/>
              <a:gd name="connsiteX3" fmla="*/ 2389 w 2895"/>
              <a:gd name="connsiteY3" fmla="*/ 402 h 1070"/>
              <a:gd name="connsiteX4" fmla="*/ 2895 w 2895"/>
              <a:gd name="connsiteY4" fmla="*/ 415 h 1070"/>
              <a:gd name="connsiteX5" fmla="*/ 2878 w 2895"/>
              <a:gd name="connsiteY5" fmla="*/ 424 h 1070"/>
              <a:gd name="connsiteX6" fmla="*/ 2878 w 2895"/>
              <a:gd name="connsiteY6" fmla="*/ 424 h 1070"/>
              <a:gd name="connsiteX7" fmla="*/ 2449 w 2895"/>
              <a:gd name="connsiteY7" fmla="*/ 382 h 1070"/>
              <a:gd name="connsiteX8" fmla="*/ 2801 w 2895"/>
              <a:gd name="connsiteY8" fmla="*/ 0 h 1070"/>
              <a:gd name="connsiteX9" fmla="*/ 2474 w 2895"/>
              <a:gd name="connsiteY9" fmla="*/ 344 h 1070"/>
              <a:gd name="connsiteX10" fmla="*/ 2137 w 2895"/>
              <a:gd name="connsiteY10" fmla="*/ 312 h 1070"/>
              <a:gd name="connsiteX11" fmla="*/ 1711 w 2895"/>
              <a:gd name="connsiteY11" fmla="*/ 545 h 1070"/>
              <a:gd name="connsiteX12" fmla="*/ 1609 w 2895"/>
              <a:gd name="connsiteY12" fmla="*/ 619 h 1070"/>
              <a:gd name="connsiteX13" fmla="*/ 1353 w 2895"/>
              <a:gd name="connsiteY13" fmla="*/ 675 h 1070"/>
              <a:gd name="connsiteX14" fmla="*/ 893 w 2895"/>
              <a:gd name="connsiteY14" fmla="*/ 585 h 1070"/>
              <a:gd name="connsiteX15" fmla="*/ 6 w 2895"/>
              <a:gd name="connsiteY15" fmla="*/ 676 h 1070"/>
              <a:gd name="connsiteX16" fmla="*/ 0 w 2895"/>
              <a:gd name="connsiteY16" fmla="*/ 681 h 1070"/>
              <a:gd name="connsiteX17" fmla="*/ 0 w 2895"/>
              <a:gd name="connsiteY17" fmla="*/ 1070 h 1070"/>
              <a:gd name="connsiteX18" fmla="*/ 56 w 2895"/>
              <a:gd name="connsiteY18" fmla="*/ 908 h 1070"/>
              <a:gd name="connsiteX19" fmla="*/ 325 w 2895"/>
              <a:gd name="connsiteY19" fmla="*/ 673 h 1070"/>
              <a:gd name="connsiteX20" fmla="*/ 973 w 2895"/>
              <a:gd name="connsiteY20" fmla="*/ 702 h 1070"/>
              <a:gd name="connsiteX21" fmla="*/ 976 w 2895"/>
              <a:gd name="connsiteY21" fmla="*/ 718 h 1070"/>
              <a:gd name="connsiteX0" fmla="*/ 954 w 2895"/>
              <a:gd name="connsiteY0" fmla="*/ 697 h 1070"/>
              <a:gd name="connsiteX1" fmla="*/ 1611 w 2895"/>
              <a:gd name="connsiteY1" fmla="*/ 694 h 1070"/>
              <a:gd name="connsiteX2" fmla="*/ 1740 w 2895"/>
              <a:gd name="connsiteY2" fmla="*/ 588 h 1070"/>
              <a:gd name="connsiteX3" fmla="*/ 2389 w 2895"/>
              <a:gd name="connsiteY3" fmla="*/ 402 h 1070"/>
              <a:gd name="connsiteX4" fmla="*/ 2895 w 2895"/>
              <a:gd name="connsiteY4" fmla="*/ 415 h 1070"/>
              <a:gd name="connsiteX5" fmla="*/ 2878 w 2895"/>
              <a:gd name="connsiteY5" fmla="*/ 424 h 1070"/>
              <a:gd name="connsiteX6" fmla="*/ 2878 w 2895"/>
              <a:gd name="connsiteY6" fmla="*/ 424 h 1070"/>
              <a:gd name="connsiteX7" fmla="*/ 2449 w 2895"/>
              <a:gd name="connsiteY7" fmla="*/ 382 h 1070"/>
              <a:gd name="connsiteX8" fmla="*/ 2801 w 2895"/>
              <a:gd name="connsiteY8" fmla="*/ 0 h 1070"/>
              <a:gd name="connsiteX9" fmla="*/ 2474 w 2895"/>
              <a:gd name="connsiteY9" fmla="*/ 344 h 1070"/>
              <a:gd name="connsiteX10" fmla="*/ 2137 w 2895"/>
              <a:gd name="connsiteY10" fmla="*/ 312 h 1070"/>
              <a:gd name="connsiteX11" fmla="*/ 1711 w 2895"/>
              <a:gd name="connsiteY11" fmla="*/ 545 h 1070"/>
              <a:gd name="connsiteX12" fmla="*/ 1609 w 2895"/>
              <a:gd name="connsiteY12" fmla="*/ 619 h 1070"/>
              <a:gd name="connsiteX13" fmla="*/ 1353 w 2895"/>
              <a:gd name="connsiteY13" fmla="*/ 675 h 1070"/>
              <a:gd name="connsiteX14" fmla="*/ 893 w 2895"/>
              <a:gd name="connsiteY14" fmla="*/ 585 h 1070"/>
              <a:gd name="connsiteX15" fmla="*/ 6 w 2895"/>
              <a:gd name="connsiteY15" fmla="*/ 676 h 1070"/>
              <a:gd name="connsiteX16" fmla="*/ 0 w 2895"/>
              <a:gd name="connsiteY16" fmla="*/ 681 h 1070"/>
              <a:gd name="connsiteX17" fmla="*/ 0 w 2895"/>
              <a:gd name="connsiteY17" fmla="*/ 1070 h 1070"/>
              <a:gd name="connsiteX18" fmla="*/ 56 w 2895"/>
              <a:gd name="connsiteY18" fmla="*/ 908 h 1070"/>
              <a:gd name="connsiteX19" fmla="*/ 325 w 2895"/>
              <a:gd name="connsiteY19" fmla="*/ 673 h 1070"/>
              <a:gd name="connsiteX20" fmla="*/ 973 w 2895"/>
              <a:gd name="connsiteY20" fmla="*/ 702 h 1070"/>
              <a:gd name="connsiteX0" fmla="*/ 954 w 2895"/>
              <a:gd name="connsiteY0" fmla="*/ 697 h 1070"/>
              <a:gd name="connsiteX1" fmla="*/ 1611 w 2895"/>
              <a:gd name="connsiteY1" fmla="*/ 694 h 1070"/>
              <a:gd name="connsiteX2" fmla="*/ 1740 w 2895"/>
              <a:gd name="connsiteY2" fmla="*/ 588 h 1070"/>
              <a:gd name="connsiteX3" fmla="*/ 2389 w 2895"/>
              <a:gd name="connsiteY3" fmla="*/ 402 h 1070"/>
              <a:gd name="connsiteX4" fmla="*/ 2895 w 2895"/>
              <a:gd name="connsiteY4" fmla="*/ 415 h 1070"/>
              <a:gd name="connsiteX5" fmla="*/ 2878 w 2895"/>
              <a:gd name="connsiteY5" fmla="*/ 424 h 1070"/>
              <a:gd name="connsiteX6" fmla="*/ 2878 w 2895"/>
              <a:gd name="connsiteY6" fmla="*/ 424 h 1070"/>
              <a:gd name="connsiteX7" fmla="*/ 2449 w 2895"/>
              <a:gd name="connsiteY7" fmla="*/ 382 h 1070"/>
              <a:gd name="connsiteX8" fmla="*/ 2801 w 2895"/>
              <a:gd name="connsiteY8" fmla="*/ 0 h 1070"/>
              <a:gd name="connsiteX9" fmla="*/ 2474 w 2895"/>
              <a:gd name="connsiteY9" fmla="*/ 344 h 1070"/>
              <a:gd name="connsiteX10" fmla="*/ 2137 w 2895"/>
              <a:gd name="connsiteY10" fmla="*/ 312 h 1070"/>
              <a:gd name="connsiteX11" fmla="*/ 1711 w 2895"/>
              <a:gd name="connsiteY11" fmla="*/ 545 h 1070"/>
              <a:gd name="connsiteX12" fmla="*/ 1609 w 2895"/>
              <a:gd name="connsiteY12" fmla="*/ 619 h 1070"/>
              <a:gd name="connsiteX13" fmla="*/ 1353 w 2895"/>
              <a:gd name="connsiteY13" fmla="*/ 675 h 1070"/>
              <a:gd name="connsiteX14" fmla="*/ 893 w 2895"/>
              <a:gd name="connsiteY14" fmla="*/ 585 h 1070"/>
              <a:gd name="connsiteX15" fmla="*/ 6 w 2895"/>
              <a:gd name="connsiteY15" fmla="*/ 676 h 1070"/>
              <a:gd name="connsiteX16" fmla="*/ 0 w 2895"/>
              <a:gd name="connsiteY16" fmla="*/ 681 h 1070"/>
              <a:gd name="connsiteX17" fmla="*/ 0 w 2895"/>
              <a:gd name="connsiteY17" fmla="*/ 1070 h 1070"/>
              <a:gd name="connsiteX18" fmla="*/ 123 w 2895"/>
              <a:gd name="connsiteY18" fmla="*/ 890 h 1070"/>
              <a:gd name="connsiteX19" fmla="*/ 325 w 2895"/>
              <a:gd name="connsiteY19" fmla="*/ 673 h 1070"/>
              <a:gd name="connsiteX20" fmla="*/ 973 w 2895"/>
              <a:gd name="connsiteY20" fmla="*/ 702 h 1070"/>
              <a:gd name="connsiteX0" fmla="*/ 954 w 2895"/>
              <a:gd name="connsiteY0" fmla="*/ 697 h 1077"/>
              <a:gd name="connsiteX1" fmla="*/ 1611 w 2895"/>
              <a:gd name="connsiteY1" fmla="*/ 694 h 1077"/>
              <a:gd name="connsiteX2" fmla="*/ 1740 w 2895"/>
              <a:gd name="connsiteY2" fmla="*/ 588 h 1077"/>
              <a:gd name="connsiteX3" fmla="*/ 2389 w 2895"/>
              <a:gd name="connsiteY3" fmla="*/ 402 h 1077"/>
              <a:gd name="connsiteX4" fmla="*/ 2895 w 2895"/>
              <a:gd name="connsiteY4" fmla="*/ 415 h 1077"/>
              <a:gd name="connsiteX5" fmla="*/ 2878 w 2895"/>
              <a:gd name="connsiteY5" fmla="*/ 424 h 1077"/>
              <a:gd name="connsiteX6" fmla="*/ 2878 w 2895"/>
              <a:gd name="connsiteY6" fmla="*/ 424 h 1077"/>
              <a:gd name="connsiteX7" fmla="*/ 2449 w 2895"/>
              <a:gd name="connsiteY7" fmla="*/ 382 h 1077"/>
              <a:gd name="connsiteX8" fmla="*/ 2801 w 2895"/>
              <a:gd name="connsiteY8" fmla="*/ 0 h 1077"/>
              <a:gd name="connsiteX9" fmla="*/ 2474 w 2895"/>
              <a:gd name="connsiteY9" fmla="*/ 344 h 1077"/>
              <a:gd name="connsiteX10" fmla="*/ 2137 w 2895"/>
              <a:gd name="connsiteY10" fmla="*/ 312 h 1077"/>
              <a:gd name="connsiteX11" fmla="*/ 1711 w 2895"/>
              <a:gd name="connsiteY11" fmla="*/ 545 h 1077"/>
              <a:gd name="connsiteX12" fmla="*/ 1609 w 2895"/>
              <a:gd name="connsiteY12" fmla="*/ 619 h 1077"/>
              <a:gd name="connsiteX13" fmla="*/ 1353 w 2895"/>
              <a:gd name="connsiteY13" fmla="*/ 675 h 1077"/>
              <a:gd name="connsiteX14" fmla="*/ 893 w 2895"/>
              <a:gd name="connsiteY14" fmla="*/ 585 h 1077"/>
              <a:gd name="connsiteX15" fmla="*/ 6 w 2895"/>
              <a:gd name="connsiteY15" fmla="*/ 676 h 1077"/>
              <a:gd name="connsiteX16" fmla="*/ 0 w 2895"/>
              <a:gd name="connsiteY16" fmla="*/ 681 h 1077"/>
              <a:gd name="connsiteX17" fmla="*/ 104 w 2895"/>
              <a:gd name="connsiteY17" fmla="*/ 1077 h 1077"/>
              <a:gd name="connsiteX18" fmla="*/ 123 w 2895"/>
              <a:gd name="connsiteY18" fmla="*/ 890 h 1077"/>
              <a:gd name="connsiteX19" fmla="*/ 325 w 2895"/>
              <a:gd name="connsiteY19" fmla="*/ 673 h 1077"/>
              <a:gd name="connsiteX20" fmla="*/ 973 w 2895"/>
              <a:gd name="connsiteY20" fmla="*/ 702 h 1077"/>
              <a:gd name="connsiteX0" fmla="*/ 950 w 2891"/>
              <a:gd name="connsiteY0" fmla="*/ 697 h 1077"/>
              <a:gd name="connsiteX1" fmla="*/ 1607 w 2891"/>
              <a:gd name="connsiteY1" fmla="*/ 694 h 1077"/>
              <a:gd name="connsiteX2" fmla="*/ 1736 w 2891"/>
              <a:gd name="connsiteY2" fmla="*/ 588 h 1077"/>
              <a:gd name="connsiteX3" fmla="*/ 2385 w 2891"/>
              <a:gd name="connsiteY3" fmla="*/ 402 h 1077"/>
              <a:gd name="connsiteX4" fmla="*/ 2891 w 2891"/>
              <a:gd name="connsiteY4" fmla="*/ 415 h 1077"/>
              <a:gd name="connsiteX5" fmla="*/ 2874 w 2891"/>
              <a:gd name="connsiteY5" fmla="*/ 424 h 1077"/>
              <a:gd name="connsiteX6" fmla="*/ 2874 w 2891"/>
              <a:gd name="connsiteY6" fmla="*/ 424 h 1077"/>
              <a:gd name="connsiteX7" fmla="*/ 2445 w 2891"/>
              <a:gd name="connsiteY7" fmla="*/ 382 h 1077"/>
              <a:gd name="connsiteX8" fmla="*/ 2797 w 2891"/>
              <a:gd name="connsiteY8" fmla="*/ 0 h 1077"/>
              <a:gd name="connsiteX9" fmla="*/ 2470 w 2891"/>
              <a:gd name="connsiteY9" fmla="*/ 344 h 1077"/>
              <a:gd name="connsiteX10" fmla="*/ 2133 w 2891"/>
              <a:gd name="connsiteY10" fmla="*/ 312 h 1077"/>
              <a:gd name="connsiteX11" fmla="*/ 1707 w 2891"/>
              <a:gd name="connsiteY11" fmla="*/ 545 h 1077"/>
              <a:gd name="connsiteX12" fmla="*/ 1605 w 2891"/>
              <a:gd name="connsiteY12" fmla="*/ 619 h 1077"/>
              <a:gd name="connsiteX13" fmla="*/ 1349 w 2891"/>
              <a:gd name="connsiteY13" fmla="*/ 675 h 1077"/>
              <a:gd name="connsiteX14" fmla="*/ 889 w 2891"/>
              <a:gd name="connsiteY14" fmla="*/ 585 h 1077"/>
              <a:gd name="connsiteX15" fmla="*/ 2 w 2891"/>
              <a:gd name="connsiteY15" fmla="*/ 676 h 1077"/>
              <a:gd name="connsiteX16" fmla="*/ 31 w 2891"/>
              <a:gd name="connsiteY16" fmla="*/ 669 h 1077"/>
              <a:gd name="connsiteX17" fmla="*/ 100 w 2891"/>
              <a:gd name="connsiteY17" fmla="*/ 1077 h 1077"/>
              <a:gd name="connsiteX18" fmla="*/ 119 w 2891"/>
              <a:gd name="connsiteY18" fmla="*/ 890 h 1077"/>
              <a:gd name="connsiteX19" fmla="*/ 321 w 2891"/>
              <a:gd name="connsiteY19" fmla="*/ 673 h 1077"/>
              <a:gd name="connsiteX20" fmla="*/ 969 w 2891"/>
              <a:gd name="connsiteY20" fmla="*/ 702 h 1077"/>
              <a:gd name="connsiteX0" fmla="*/ 928 w 2869"/>
              <a:gd name="connsiteY0" fmla="*/ 697 h 1077"/>
              <a:gd name="connsiteX1" fmla="*/ 1585 w 2869"/>
              <a:gd name="connsiteY1" fmla="*/ 694 h 1077"/>
              <a:gd name="connsiteX2" fmla="*/ 1714 w 2869"/>
              <a:gd name="connsiteY2" fmla="*/ 588 h 1077"/>
              <a:gd name="connsiteX3" fmla="*/ 2363 w 2869"/>
              <a:gd name="connsiteY3" fmla="*/ 402 h 1077"/>
              <a:gd name="connsiteX4" fmla="*/ 2869 w 2869"/>
              <a:gd name="connsiteY4" fmla="*/ 415 h 1077"/>
              <a:gd name="connsiteX5" fmla="*/ 2852 w 2869"/>
              <a:gd name="connsiteY5" fmla="*/ 424 h 1077"/>
              <a:gd name="connsiteX6" fmla="*/ 2852 w 2869"/>
              <a:gd name="connsiteY6" fmla="*/ 424 h 1077"/>
              <a:gd name="connsiteX7" fmla="*/ 2423 w 2869"/>
              <a:gd name="connsiteY7" fmla="*/ 382 h 1077"/>
              <a:gd name="connsiteX8" fmla="*/ 2775 w 2869"/>
              <a:gd name="connsiteY8" fmla="*/ 0 h 1077"/>
              <a:gd name="connsiteX9" fmla="*/ 2448 w 2869"/>
              <a:gd name="connsiteY9" fmla="*/ 344 h 1077"/>
              <a:gd name="connsiteX10" fmla="*/ 2111 w 2869"/>
              <a:gd name="connsiteY10" fmla="*/ 312 h 1077"/>
              <a:gd name="connsiteX11" fmla="*/ 1685 w 2869"/>
              <a:gd name="connsiteY11" fmla="*/ 545 h 1077"/>
              <a:gd name="connsiteX12" fmla="*/ 1583 w 2869"/>
              <a:gd name="connsiteY12" fmla="*/ 619 h 1077"/>
              <a:gd name="connsiteX13" fmla="*/ 1327 w 2869"/>
              <a:gd name="connsiteY13" fmla="*/ 675 h 1077"/>
              <a:gd name="connsiteX14" fmla="*/ 867 w 2869"/>
              <a:gd name="connsiteY14" fmla="*/ 585 h 1077"/>
              <a:gd name="connsiteX15" fmla="*/ 2 w 2869"/>
              <a:gd name="connsiteY15" fmla="*/ 603 h 1077"/>
              <a:gd name="connsiteX16" fmla="*/ 9 w 2869"/>
              <a:gd name="connsiteY16" fmla="*/ 669 h 1077"/>
              <a:gd name="connsiteX17" fmla="*/ 78 w 2869"/>
              <a:gd name="connsiteY17" fmla="*/ 1077 h 1077"/>
              <a:gd name="connsiteX18" fmla="*/ 97 w 2869"/>
              <a:gd name="connsiteY18" fmla="*/ 890 h 1077"/>
              <a:gd name="connsiteX19" fmla="*/ 299 w 2869"/>
              <a:gd name="connsiteY19" fmla="*/ 673 h 1077"/>
              <a:gd name="connsiteX20" fmla="*/ 947 w 2869"/>
              <a:gd name="connsiteY20" fmla="*/ 702 h 1077"/>
              <a:gd name="connsiteX0" fmla="*/ 966 w 2907"/>
              <a:gd name="connsiteY0" fmla="*/ 697 h 1077"/>
              <a:gd name="connsiteX1" fmla="*/ 1623 w 2907"/>
              <a:gd name="connsiteY1" fmla="*/ 694 h 1077"/>
              <a:gd name="connsiteX2" fmla="*/ 1752 w 2907"/>
              <a:gd name="connsiteY2" fmla="*/ 588 h 1077"/>
              <a:gd name="connsiteX3" fmla="*/ 2401 w 2907"/>
              <a:gd name="connsiteY3" fmla="*/ 402 h 1077"/>
              <a:gd name="connsiteX4" fmla="*/ 2907 w 2907"/>
              <a:gd name="connsiteY4" fmla="*/ 415 h 1077"/>
              <a:gd name="connsiteX5" fmla="*/ 2890 w 2907"/>
              <a:gd name="connsiteY5" fmla="*/ 424 h 1077"/>
              <a:gd name="connsiteX6" fmla="*/ 2890 w 2907"/>
              <a:gd name="connsiteY6" fmla="*/ 424 h 1077"/>
              <a:gd name="connsiteX7" fmla="*/ 2461 w 2907"/>
              <a:gd name="connsiteY7" fmla="*/ 382 h 1077"/>
              <a:gd name="connsiteX8" fmla="*/ 2813 w 2907"/>
              <a:gd name="connsiteY8" fmla="*/ 0 h 1077"/>
              <a:gd name="connsiteX9" fmla="*/ 2486 w 2907"/>
              <a:gd name="connsiteY9" fmla="*/ 344 h 1077"/>
              <a:gd name="connsiteX10" fmla="*/ 2149 w 2907"/>
              <a:gd name="connsiteY10" fmla="*/ 312 h 1077"/>
              <a:gd name="connsiteX11" fmla="*/ 1723 w 2907"/>
              <a:gd name="connsiteY11" fmla="*/ 545 h 1077"/>
              <a:gd name="connsiteX12" fmla="*/ 1621 w 2907"/>
              <a:gd name="connsiteY12" fmla="*/ 619 h 1077"/>
              <a:gd name="connsiteX13" fmla="*/ 1365 w 2907"/>
              <a:gd name="connsiteY13" fmla="*/ 675 h 1077"/>
              <a:gd name="connsiteX14" fmla="*/ 905 w 2907"/>
              <a:gd name="connsiteY14" fmla="*/ 585 h 1077"/>
              <a:gd name="connsiteX15" fmla="*/ 40 w 2907"/>
              <a:gd name="connsiteY15" fmla="*/ 603 h 1077"/>
              <a:gd name="connsiteX16" fmla="*/ 0 w 2907"/>
              <a:gd name="connsiteY16" fmla="*/ 579 h 1077"/>
              <a:gd name="connsiteX17" fmla="*/ 116 w 2907"/>
              <a:gd name="connsiteY17" fmla="*/ 1077 h 1077"/>
              <a:gd name="connsiteX18" fmla="*/ 135 w 2907"/>
              <a:gd name="connsiteY18" fmla="*/ 890 h 1077"/>
              <a:gd name="connsiteX19" fmla="*/ 337 w 2907"/>
              <a:gd name="connsiteY19" fmla="*/ 673 h 1077"/>
              <a:gd name="connsiteX20" fmla="*/ 985 w 2907"/>
              <a:gd name="connsiteY20" fmla="*/ 702 h 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 h="1077">
                <a:moveTo>
                  <a:pt x="966" y="697"/>
                </a:moveTo>
                <a:cubicBezTo>
                  <a:pt x="1108" y="727"/>
                  <a:pt x="1497" y="786"/>
                  <a:pt x="1623" y="694"/>
                </a:cubicBezTo>
                <a:cubicBezTo>
                  <a:pt x="1667" y="661"/>
                  <a:pt x="1708" y="623"/>
                  <a:pt x="1752" y="588"/>
                </a:cubicBezTo>
                <a:cubicBezTo>
                  <a:pt x="2134" y="287"/>
                  <a:pt x="2404" y="399"/>
                  <a:pt x="2401" y="402"/>
                </a:cubicBezTo>
                <a:cubicBezTo>
                  <a:pt x="2518" y="510"/>
                  <a:pt x="2782" y="511"/>
                  <a:pt x="2907" y="415"/>
                </a:cubicBezTo>
                <a:cubicBezTo>
                  <a:pt x="2901" y="418"/>
                  <a:pt x="2896" y="421"/>
                  <a:pt x="2890" y="424"/>
                </a:cubicBezTo>
                <a:lnTo>
                  <a:pt x="2890" y="424"/>
                </a:lnTo>
                <a:cubicBezTo>
                  <a:pt x="2776" y="484"/>
                  <a:pt x="2556" y="468"/>
                  <a:pt x="2461" y="382"/>
                </a:cubicBezTo>
                <a:cubicBezTo>
                  <a:pt x="2594" y="342"/>
                  <a:pt x="2774" y="142"/>
                  <a:pt x="2813" y="0"/>
                </a:cubicBezTo>
                <a:cubicBezTo>
                  <a:pt x="2769" y="128"/>
                  <a:pt x="2609" y="309"/>
                  <a:pt x="2486" y="344"/>
                </a:cubicBezTo>
                <a:cubicBezTo>
                  <a:pt x="2412" y="366"/>
                  <a:pt x="2258" y="334"/>
                  <a:pt x="2149" y="312"/>
                </a:cubicBezTo>
                <a:cubicBezTo>
                  <a:pt x="2096" y="307"/>
                  <a:pt x="1767" y="523"/>
                  <a:pt x="1723" y="545"/>
                </a:cubicBezTo>
                <a:cubicBezTo>
                  <a:pt x="1685" y="564"/>
                  <a:pt x="1653" y="593"/>
                  <a:pt x="1621" y="619"/>
                </a:cubicBezTo>
                <a:cubicBezTo>
                  <a:pt x="1544" y="679"/>
                  <a:pt x="1459" y="684"/>
                  <a:pt x="1365" y="675"/>
                </a:cubicBezTo>
                <a:cubicBezTo>
                  <a:pt x="1283" y="668"/>
                  <a:pt x="1017" y="609"/>
                  <a:pt x="905" y="585"/>
                </a:cubicBezTo>
                <a:cubicBezTo>
                  <a:pt x="892" y="585"/>
                  <a:pt x="333" y="356"/>
                  <a:pt x="40" y="603"/>
                </a:cubicBezTo>
                <a:cubicBezTo>
                  <a:pt x="38" y="604"/>
                  <a:pt x="2" y="577"/>
                  <a:pt x="0" y="579"/>
                </a:cubicBezTo>
                <a:cubicBezTo>
                  <a:pt x="35" y="711"/>
                  <a:pt x="81" y="945"/>
                  <a:pt x="116" y="1077"/>
                </a:cubicBezTo>
                <a:cubicBezTo>
                  <a:pt x="134" y="1022"/>
                  <a:pt x="114" y="942"/>
                  <a:pt x="135" y="890"/>
                </a:cubicBezTo>
                <a:cubicBezTo>
                  <a:pt x="183" y="773"/>
                  <a:pt x="185" y="695"/>
                  <a:pt x="337" y="673"/>
                </a:cubicBezTo>
                <a:cubicBezTo>
                  <a:pt x="561" y="641"/>
                  <a:pt x="765" y="673"/>
                  <a:pt x="985" y="702"/>
                </a:cubicBezTo>
              </a:path>
            </a:pathLst>
          </a:custGeom>
          <a:solidFill>
            <a:schemeClr val="bg1">
              <a:lumMod val="85000"/>
            </a:schemeClr>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4" name="Oval 5"/>
          <p:cNvSpPr/>
          <p:nvPr/>
        </p:nvSpPr>
        <p:spPr bwMode="auto">
          <a:xfrm>
            <a:off x="1642914" y="2320322"/>
            <a:ext cx="150716" cy="150716"/>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sp>
        <p:nvSpPr>
          <p:cNvPr id="65" name="Oval 6"/>
          <p:cNvSpPr/>
          <p:nvPr/>
        </p:nvSpPr>
        <p:spPr bwMode="auto">
          <a:xfrm>
            <a:off x="649184" y="2049370"/>
            <a:ext cx="150716" cy="150716"/>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sp>
        <p:nvSpPr>
          <p:cNvPr id="66" name="Oval 7"/>
          <p:cNvSpPr/>
          <p:nvPr/>
        </p:nvSpPr>
        <p:spPr bwMode="auto">
          <a:xfrm>
            <a:off x="2292295" y="2581806"/>
            <a:ext cx="150716" cy="150716"/>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sp>
        <p:nvSpPr>
          <p:cNvPr id="67" name="Oval 8"/>
          <p:cNvSpPr/>
          <p:nvPr/>
        </p:nvSpPr>
        <p:spPr bwMode="auto">
          <a:xfrm>
            <a:off x="3577234" y="2918021"/>
            <a:ext cx="150716" cy="150716"/>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sp>
        <p:nvSpPr>
          <p:cNvPr id="68" name="Oval 9"/>
          <p:cNvSpPr/>
          <p:nvPr/>
        </p:nvSpPr>
        <p:spPr bwMode="auto">
          <a:xfrm>
            <a:off x="4777185" y="2527643"/>
            <a:ext cx="75358" cy="75358"/>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sp>
        <p:nvSpPr>
          <p:cNvPr id="69" name="Oval 10"/>
          <p:cNvSpPr/>
          <p:nvPr/>
        </p:nvSpPr>
        <p:spPr bwMode="auto">
          <a:xfrm>
            <a:off x="5844111" y="2581806"/>
            <a:ext cx="75358" cy="75358"/>
          </a:xfrm>
          <a:prstGeom prst="ellipse">
            <a:avLst/>
          </a:prstGeom>
          <a:solidFill>
            <a:schemeClr val="bg1"/>
          </a:solidFill>
          <a:ln w="9525">
            <a:noFill/>
            <a:round/>
            <a:headEnd/>
            <a:tailEnd/>
          </a:ln>
        </p:spPr>
        <p:txBody>
          <a:bodyPr vert="horz" wrap="square" lIns="68576" tIns="34288" rIns="68576" bIns="34288" numCol="1" rtlCol="0" anchor="t" anchorCtr="0" compatLnSpc="1">
            <a:prstTxWarp prst="textNoShape">
              <a:avLst/>
            </a:prstTxWarp>
          </a:bodyPr>
          <a:lstStyle/>
          <a:p>
            <a:pPr algn="ctr"/>
            <a:endParaRPr lang="en-US" sz="1280">
              <a:latin typeface="+mn-ea"/>
              <a:sym typeface="Times New Roman" panose="02020603050405020304" pitchFamily="18" charset="0"/>
            </a:endParaRPr>
          </a:p>
        </p:txBody>
      </p:sp>
      <p:grpSp>
        <p:nvGrpSpPr>
          <p:cNvPr id="70" name="Group 76"/>
          <p:cNvGrpSpPr/>
          <p:nvPr/>
        </p:nvGrpSpPr>
        <p:grpSpPr>
          <a:xfrm>
            <a:off x="1492499" y="1426111"/>
            <a:ext cx="1779477" cy="769774"/>
            <a:chOff x="1426011" y="1587375"/>
            <a:chExt cx="1722710" cy="745217"/>
          </a:xfrm>
        </p:grpSpPr>
        <p:sp>
          <p:nvSpPr>
            <p:cNvPr id="71" name="Freeform 5"/>
            <p:cNvSpPr>
              <a:spLocks/>
            </p:cNvSpPr>
            <p:nvPr/>
          </p:nvSpPr>
          <p:spPr bwMode="auto">
            <a:xfrm rot="8375884">
              <a:off x="1426011" y="1587375"/>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2"/>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mn-ea"/>
                <a:sym typeface="Times New Roman" panose="02020603050405020304" pitchFamily="18" charset="0"/>
              </a:endParaRPr>
            </a:p>
          </p:txBody>
        </p:sp>
        <p:sp>
          <p:nvSpPr>
            <p:cNvPr id="72" name="Text Placeholder 3"/>
            <p:cNvSpPr txBox="1">
              <a:spLocks/>
            </p:cNvSpPr>
            <p:nvPr/>
          </p:nvSpPr>
          <p:spPr>
            <a:xfrm rot="19102985">
              <a:off x="1821077" y="1889435"/>
              <a:ext cx="893876"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73" name="Group 77"/>
          <p:cNvGrpSpPr/>
          <p:nvPr/>
        </p:nvGrpSpPr>
        <p:grpSpPr>
          <a:xfrm>
            <a:off x="3746885" y="1559095"/>
            <a:ext cx="679631" cy="1571095"/>
            <a:chOff x="3608479" y="1716116"/>
            <a:chExt cx="657949" cy="1520975"/>
          </a:xfrm>
        </p:grpSpPr>
        <p:sp>
          <p:nvSpPr>
            <p:cNvPr id="74" name="Freeform 5"/>
            <p:cNvSpPr>
              <a:spLocks/>
            </p:cNvSpPr>
            <p:nvPr/>
          </p:nvSpPr>
          <p:spPr bwMode="auto">
            <a:xfrm rot="7494101">
              <a:off x="3176966" y="2147629"/>
              <a:ext cx="1520975" cy="65794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4"/>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mn-ea"/>
                <a:sym typeface="Times New Roman" panose="02020603050405020304" pitchFamily="18" charset="0"/>
              </a:endParaRPr>
            </a:p>
          </p:txBody>
        </p:sp>
        <p:sp>
          <p:nvSpPr>
            <p:cNvPr id="75" name="Text Placeholder 3"/>
            <p:cNvSpPr txBox="1">
              <a:spLocks/>
            </p:cNvSpPr>
            <p:nvPr/>
          </p:nvSpPr>
          <p:spPr>
            <a:xfrm rot="18355109">
              <a:off x="3494571" y="2388638"/>
              <a:ext cx="893876"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76" name="Group 79"/>
          <p:cNvGrpSpPr/>
          <p:nvPr/>
        </p:nvGrpSpPr>
        <p:grpSpPr>
          <a:xfrm>
            <a:off x="5953811" y="1208191"/>
            <a:ext cx="659235" cy="1523946"/>
            <a:chOff x="5745001" y="1376407"/>
            <a:chExt cx="638204" cy="1475329"/>
          </a:xfrm>
        </p:grpSpPr>
        <p:sp>
          <p:nvSpPr>
            <p:cNvPr id="77" name="Freeform 5"/>
            <p:cNvSpPr>
              <a:spLocks/>
            </p:cNvSpPr>
            <p:nvPr/>
          </p:nvSpPr>
          <p:spPr bwMode="auto">
            <a:xfrm rot="7358619">
              <a:off x="5326438" y="1794970"/>
              <a:ext cx="1475329"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6"/>
            </a:solidFill>
            <a:ln w="9525">
              <a:noFill/>
              <a:round/>
              <a:headEnd/>
              <a:tailEnd/>
            </a:ln>
          </p:spPr>
          <p:txBody>
            <a:bodyPr vert="horz" wrap="square" lIns="68576" tIns="34288" rIns="68576" bIns="34288" numCol="1" anchor="t" anchorCtr="0" compatLnSpc="1">
              <a:prstTxWarp prst="textNoShape">
                <a:avLst/>
              </a:prstTxWarp>
            </a:bodyPr>
            <a:lstStyle/>
            <a:p>
              <a:endParaRPr lang="en-US" sz="1280" baseline="-25000">
                <a:latin typeface="+mn-ea"/>
                <a:sym typeface="Times New Roman" panose="02020603050405020304" pitchFamily="18" charset="0"/>
              </a:endParaRPr>
            </a:p>
          </p:txBody>
        </p:sp>
        <p:sp>
          <p:nvSpPr>
            <p:cNvPr id="78" name="Text Placeholder 3"/>
            <p:cNvSpPr txBox="1">
              <a:spLocks/>
            </p:cNvSpPr>
            <p:nvPr/>
          </p:nvSpPr>
          <p:spPr>
            <a:xfrm rot="18148933">
              <a:off x="5624937" y="2006437"/>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79" name="Group 81"/>
          <p:cNvGrpSpPr/>
          <p:nvPr/>
        </p:nvGrpSpPr>
        <p:grpSpPr>
          <a:xfrm>
            <a:off x="835961" y="1965314"/>
            <a:ext cx="769774" cy="1779478"/>
            <a:chOff x="790418" y="2109376"/>
            <a:chExt cx="745217" cy="1722710"/>
          </a:xfrm>
        </p:grpSpPr>
        <p:sp>
          <p:nvSpPr>
            <p:cNvPr id="80" name="Freeform 5"/>
            <p:cNvSpPr>
              <a:spLocks/>
            </p:cNvSpPr>
            <p:nvPr/>
          </p:nvSpPr>
          <p:spPr bwMode="auto">
            <a:xfrm rot="3380677">
              <a:off x="301672" y="2598122"/>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1"/>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mn-ea"/>
                <a:sym typeface="Times New Roman" panose="02020603050405020304" pitchFamily="18" charset="0"/>
              </a:endParaRPr>
            </a:p>
          </p:txBody>
        </p:sp>
        <p:sp>
          <p:nvSpPr>
            <p:cNvPr id="81" name="Text Placeholder 3"/>
            <p:cNvSpPr txBox="1">
              <a:spLocks/>
            </p:cNvSpPr>
            <p:nvPr/>
          </p:nvSpPr>
          <p:spPr>
            <a:xfrm rot="3449402">
              <a:off x="763529" y="2924901"/>
              <a:ext cx="782140" cy="15642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050" dirty="0">
                  <a:solidFill>
                    <a:schemeClr val="bg1"/>
                  </a:solidFill>
                  <a:latin typeface="+mn-ea"/>
                  <a:sym typeface="Times New Roman" panose="02020603050405020304" pitchFamily="18" charset="0"/>
                </a:rPr>
                <a:t>添加标题内容</a:t>
              </a:r>
              <a:endParaRPr lang="en-US" sz="1350" dirty="0">
                <a:solidFill>
                  <a:schemeClr val="bg1"/>
                </a:solidFill>
                <a:latin typeface="+mn-ea"/>
                <a:sym typeface="Times New Roman" panose="02020603050405020304" pitchFamily="18" charset="0"/>
              </a:endParaRPr>
            </a:p>
          </p:txBody>
        </p:sp>
      </p:grpSp>
      <p:grpSp>
        <p:nvGrpSpPr>
          <p:cNvPr id="82" name="Group 80"/>
          <p:cNvGrpSpPr/>
          <p:nvPr/>
        </p:nvGrpSpPr>
        <p:grpSpPr>
          <a:xfrm rot="21187006">
            <a:off x="2439713" y="2435038"/>
            <a:ext cx="679631" cy="1571095"/>
            <a:chOff x="2279510" y="2730921"/>
            <a:chExt cx="657950" cy="1520974"/>
          </a:xfrm>
        </p:grpSpPr>
        <p:sp>
          <p:nvSpPr>
            <p:cNvPr id="83" name="Freeform 5"/>
            <p:cNvSpPr>
              <a:spLocks/>
            </p:cNvSpPr>
            <p:nvPr/>
          </p:nvSpPr>
          <p:spPr bwMode="auto">
            <a:xfrm rot="3880404">
              <a:off x="1847998" y="3162433"/>
              <a:ext cx="1520974" cy="657950"/>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3"/>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mn-ea"/>
                <a:sym typeface="Times New Roman" panose="02020603050405020304" pitchFamily="18" charset="0"/>
              </a:endParaRPr>
            </a:p>
          </p:txBody>
        </p:sp>
        <p:sp>
          <p:nvSpPr>
            <p:cNvPr id="84" name="Text Placeholder 3"/>
            <p:cNvSpPr txBox="1">
              <a:spLocks/>
            </p:cNvSpPr>
            <p:nvPr/>
          </p:nvSpPr>
          <p:spPr>
            <a:xfrm rot="3828910">
              <a:off x="2150997" y="3416849"/>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85" name="Group 78"/>
          <p:cNvGrpSpPr/>
          <p:nvPr/>
        </p:nvGrpSpPr>
        <p:grpSpPr>
          <a:xfrm>
            <a:off x="4662561" y="2694763"/>
            <a:ext cx="1523947" cy="659235"/>
            <a:chOff x="4494944" y="2815554"/>
            <a:chExt cx="1475330" cy="638204"/>
          </a:xfrm>
        </p:grpSpPr>
        <p:sp>
          <p:nvSpPr>
            <p:cNvPr id="86" name="Freeform 5"/>
            <p:cNvSpPr>
              <a:spLocks/>
            </p:cNvSpPr>
            <p:nvPr/>
          </p:nvSpPr>
          <p:spPr bwMode="auto">
            <a:xfrm rot="2257082">
              <a:off x="4494944" y="2815554"/>
              <a:ext cx="1475330"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5"/>
            </a:solidFill>
            <a:ln w="9525">
              <a:noFill/>
              <a:round/>
              <a:headEnd/>
              <a:tailEnd/>
            </a:ln>
          </p:spPr>
          <p:txBody>
            <a:bodyPr vert="horz" wrap="square" lIns="68576" tIns="34288" rIns="68576" bIns="34288" numCol="1" anchor="t" anchorCtr="0" compatLnSpc="1">
              <a:prstTxWarp prst="textNoShape">
                <a:avLst/>
              </a:prstTxWarp>
            </a:bodyPr>
            <a:lstStyle/>
            <a:p>
              <a:endParaRPr lang="en-US" sz="1280">
                <a:latin typeface="+mn-ea"/>
                <a:sym typeface="Times New Roman" panose="02020603050405020304" pitchFamily="18" charset="0"/>
              </a:endParaRPr>
            </a:p>
          </p:txBody>
        </p:sp>
        <p:sp>
          <p:nvSpPr>
            <p:cNvPr id="87" name="Text Placeholder 3"/>
            <p:cNvSpPr txBox="1">
              <a:spLocks/>
            </p:cNvSpPr>
            <p:nvPr/>
          </p:nvSpPr>
          <p:spPr>
            <a:xfrm rot="2359004">
              <a:off x="4788182" y="3050334"/>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732">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sp>
        <p:nvSpPr>
          <p:cNvPr id="88" name="TextBox 51"/>
          <p:cNvSpPr txBox="1"/>
          <p:nvPr/>
        </p:nvSpPr>
        <p:spPr>
          <a:xfrm>
            <a:off x="672816" y="4020744"/>
            <a:ext cx="7798368" cy="507831"/>
          </a:xfrm>
          <a:prstGeom prst="rect">
            <a:avLst/>
          </a:prstGeom>
          <a:noFill/>
        </p:spPr>
        <p:txBody>
          <a:bodyPr wrap="square" rtlCol="0">
            <a:spAutoFit/>
          </a:bodyPr>
          <a:lstStyle/>
          <a:p>
            <a:pPr algn="dist">
              <a:lnSpc>
                <a:spcPct val="150000"/>
              </a:lnSpc>
            </a:pPr>
            <a:r>
              <a:rPr lang="zh-CN" altLang="en-US"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您的内容打在这里，或通过复制文本后在此选择粘贴，并选择只保留文字。您的内容打在这里，或通过复制文本后在此选择粘贴，并选择只保留文字。您的内容打在这里，或通过复制文本后在此选择粘贴，并选择只保留文字。您的内容打在这里，或通过复制文本后在此选择粘贴，并选择只保留文字。 </a:t>
            </a:r>
            <a:endParaRPr lang="id-ID" altLang="zh-CN"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Tree>
    <p:extLst>
      <p:ext uri="{BB962C8B-B14F-4D97-AF65-F5344CB8AC3E}">
        <p14:creationId xmlns:p14="http://schemas.microsoft.com/office/powerpoint/2010/main" val="18160892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up)">
                                      <p:cBhvr>
                                        <p:cTn id="3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29" name="TextBox 43"/>
          <p:cNvSpPr txBox="1"/>
          <p:nvPr/>
        </p:nvSpPr>
        <p:spPr>
          <a:xfrm>
            <a:off x="695675" y="3660489"/>
            <a:ext cx="7752651" cy="507831"/>
          </a:xfrm>
          <a:prstGeom prst="rect">
            <a:avLst/>
          </a:prstGeom>
          <a:noFill/>
        </p:spPr>
        <p:txBody>
          <a:bodyPr wrap="square" rtlCol="0">
            <a:spAutoFit/>
          </a:bodyPr>
          <a:lstStyle/>
          <a:p>
            <a:pPr algn="dist">
              <a:lnSpc>
                <a:spcPct val="150000"/>
              </a:lnSpc>
            </a:pPr>
            <a:r>
              <a:rPr lang="zh-CN" altLang="en-US"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您的内容打在这里，或通过复制文本后在此选择粘贴，并选择只保留文字。您的内容打在这里，或通过复制文本后在此选择粘贴，并选择只保留文字。您的内容打在这里，或通过复制文本后在此选择粘贴，并选择只保留文字。您的内容打在这里，或通过复制文本后在此选择粘贴，并选择只保留文字。 </a:t>
            </a:r>
            <a:endParaRPr lang="id-ID" altLang="zh-CN"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nvGrpSpPr>
          <p:cNvPr id="30" name="Group 2"/>
          <p:cNvGrpSpPr/>
          <p:nvPr/>
        </p:nvGrpSpPr>
        <p:grpSpPr>
          <a:xfrm>
            <a:off x="1811152" y="1635646"/>
            <a:ext cx="1230219" cy="772957"/>
            <a:chOff x="2438828" y="2495023"/>
            <a:chExt cx="1640382" cy="1030666"/>
          </a:xfrm>
        </p:grpSpPr>
        <p:grpSp>
          <p:nvGrpSpPr>
            <p:cNvPr id="31" name="Group 16"/>
            <p:cNvGrpSpPr/>
            <p:nvPr/>
          </p:nvGrpSpPr>
          <p:grpSpPr>
            <a:xfrm>
              <a:off x="2444750" y="2495023"/>
              <a:ext cx="1634460" cy="1002916"/>
              <a:chOff x="1531255" y="3815962"/>
              <a:chExt cx="1634460" cy="1468581"/>
            </a:xfrm>
          </p:grpSpPr>
          <p:sp>
            <p:nvSpPr>
              <p:cNvPr id="34" name="Shape 2127"/>
              <p:cNvSpPr/>
              <p:nvPr/>
            </p:nvSpPr>
            <p:spPr>
              <a:xfrm>
                <a:off x="1531255" y="3815962"/>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1"/>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Shape 2140"/>
              <p:cNvSpPr/>
              <p:nvPr/>
            </p:nvSpPr>
            <p:spPr>
              <a:xfrm>
                <a:off x="1949587" y="4800929"/>
                <a:ext cx="1216128"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1"/>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2" name="TextBox 4"/>
            <p:cNvSpPr txBox="1"/>
            <p:nvPr/>
          </p:nvSpPr>
          <p:spPr>
            <a:xfrm>
              <a:off x="3239019" y="3139921"/>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01</a:t>
              </a:r>
            </a:p>
          </p:txBody>
        </p:sp>
        <p:sp>
          <p:nvSpPr>
            <p:cNvPr id="33" name="TextBox 44"/>
            <p:cNvSpPr txBox="1"/>
            <p:nvPr/>
          </p:nvSpPr>
          <p:spPr>
            <a:xfrm>
              <a:off x="2438828" y="2693638"/>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6" name="Group 5"/>
          <p:cNvGrpSpPr/>
          <p:nvPr/>
        </p:nvGrpSpPr>
        <p:grpSpPr>
          <a:xfrm>
            <a:off x="4667186" y="1635646"/>
            <a:ext cx="1225778" cy="772957"/>
            <a:chOff x="6266972" y="2495023"/>
            <a:chExt cx="1634461" cy="1030666"/>
          </a:xfrm>
        </p:grpSpPr>
        <p:grpSp>
          <p:nvGrpSpPr>
            <p:cNvPr id="37" name="Group 22"/>
            <p:cNvGrpSpPr/>
            <p:nvPr/>
          </p:nvGrpSpPr>
          <p:grpSpPr>
            <a:xfrm>
              <a:off x="6266973" y="2495023"/>
              <a:ext cx="1634460" cy="1002916"/>
              <a:chOff x="5353478" y="3815962"/>
              <a:chExt cx="1634460" cy="1468581"/>
            </a:xfrm>
          </p:grpSpPr>
          <p:sp>
            <p:nvSpPr>
              <p:cNvPr id="40" name="Shape 2121"/>
              <p:cNvSpPr/>
              <p:nvPr/>
            </p:nvSpPr>
            <p:spPr>
              <a:xfrm>
                <a:off x="5353478" y="3815962"/>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3"/>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Shape 2150"/>
              <p:cNvSpPr/>
              <p:nvPr/>
            </p:nvSpPr>
            <p:spPr>
              <a:xfrm>
                <a:off x="5771811" y="4800929"/>
                <a:ext cx="1216127"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3"/>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8" name="TextBox 45"/>
            <p:cNvSpPr txBox="1"/>
            <p:nvPr/>
          </p:nvSpPr>
          <p:spPr>
            <a:xfrm>
              <a:off x="6266972" y="2693638"/>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altLang="zh-CN"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TextBox 50"/>
            <p:cNvSpPr txBox="1"/>
            <p:nvPr/>
          </p:nvSpPr>
          <p:spPr>
            <a:xfrm>
              <a:off x="7061241" y="3139921"/>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03</a:t>
              </a:r>
            </a:p>
          </p:txBody>
        </p:sp>
      </p:grpSp>
      <p:grpSp>
        <p:nvGrpSpPr>
          <p:cNvPr id="42" name="Group 7"/>
          <p:cNvGrpSpPr/>
          <p:nvPr/>
        </p:nvGrpSpPr>
        <p:grpSpPr>
          <a:xfrm>
            <a:off x="4667186" y="2599941"/>
            <a:ext cx="1234271" cy="781135"/>
            <a:chOff x="6255649" y="3719132"/>
            <a:chExt cx="1645784" cy="1041570"/>
          </a:xfrm>
        </p:grpSpPr>
        <p:grpSp>
          <p:nvGrpSpPr>
            <p:cNvPr id="43" name="Group 39"/>
            <p:cNvGrpSpPr/>
            <p:nvPr/>
          </p:nvGrpSpPr>
          <p:grpSpPr>
            <a:xfrm>
              <a:off x="6266973" y="3719132"/>
              <a:ext cx="1634460" cy="1013819"/>
              <a:chOff x="5353478" y="3815962"/>
              <a:chExt cx="1634460" cy="1484547"/>
            </a:xfrm>
          </p:grpSpPr>
          <p:sp>
            <p:nvSpPr>
              <p:cNvPr id="46" name="Shape 2121"/>
              <p:cNvSpPr/>
              <p:nvPr/>
            </p:nvSpPr>
            <p:spPr>
              <a:xfrm>
                <a:off x="5353478" y="3815962"/>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6"/>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Shape 2150"/>
              <p:cNvSpPr/>
              <p:nvPr/>
            </p:nvSpPr>
            <p:spPr>
              <a:xfrm>
                <a:off x="5771810" y="4816895"/>
                <a:ext cx="1216128"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6"/>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4" name="TextBox 49"/>
            <p:cNvSpPr txBox="1"/>
            <p:nvPr/>
          </p:nvSpPr>
          <p:spPr>
            <a:xfrm>
              <a:off x="6255649" y="3876127"/>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altLang="zh-CN"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TextBox 51"/>
            <p:cNvSpPr txBox="1"/>
            <p:nvPr/>
          </p:nvSpPr>
          <p:spPr>
            <a:xfrm>
              <a:off x="7061242" y="4374934"/>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06</a:t>
              </a:r>
            </a:p>
          </p:txBody>
        </p:sp>
      </p:grpSp>
      <p:grpSp>
        <p:nvGrpSpPr>
          <p:cNvPr id="48" name="Group 3"/>
          <p:cNvGrpSpPr/>
          <p:nvPr/>
        </p:nvGrpSpPr>
        <p:grpSpPr>
          <a:xfrm>
            <a:off x="3240953" y="1635646"/>
            <a:ext cx="1226651" cy="776735"/>
            <a:chOff x="4354698" y="2386889"/>
            <a:chExt cx="1635624" cy="1035703"/>
          </a:xfrm>
        </p:grpSpPr>
        <p:grpSp>
          <p:nvGrpSpPr>
            <p:cNvPr id="49" name="Group 19"/>
            <p:cNvGrpSpPr/>
            <p:nvPr/>
          </p:nvGrpSpPr>
          <p:grpSpPr>
            <a:xfrm>
              <a:off x="4355861" y="2414640"/>
              <a:ext cx="1634461" cy="1007952"/>
              <a:chOff x="3442366" y="3698255"/>
              <a:chExt cx="1634461" cy="1475954"/>
            </a:xfrm>
          </p:grpSpPr>
          <p:sp>
            <p:nvSpPr>
              <p:cNvPr id="52" name="Shape 2124"/>
              <p:cNvSpPr/>
              <p:nvPr/>
            </p:nvSpPr>
            <p:spPr>
              <a:xfrm>
                <a:off x="3442366" y="3930869"/>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2"/>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Shape 2146"/>
              <p:cNvSpPr/>
              <p:nvPr/>
            </p:nvSpPr>
            <p:spPr>
              <a:xfrm>
                <a:off x="3860699" y="3698255"/>
                <a:ext cx="1216128"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2"/>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0" name="TextBox 46"/>
            <p:cNvSpPr txBox="1"/>
            <p:nvPr/>
          </p:nvSpPr>
          <p:spPr>
            <a:xfrm>
              <a:off x="4354698" y="2774319"/>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altLang="zh-CN"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TextBox 52"/>
            <p:cNvSpPr txBox="1"/>
            <p:nvPr/>
          </p:nvSpPr>
          <p:spPr>
            <a:xfrm>
              <a:off x="5150131" y="2386889"/>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02</a:t>
              </a:r>
            </a:p>
          </p:txBody>
        </p:sp>
      </p:grpSp>
      <p:grpSp>
        <p:nvGrpSpPr>
          <p:cNvPr id="54" name="Group 6"/>
          <p:cNvGrpSpPr/>
          <p:nvPr/>
        </p:nvGrpSpPr>
        <p:grpSpPr>
          <a:xfrm>
            <a:off x="6092546" y="1635646"/>
            <a:ext cx="1240303" cy="784389"/>
            <a:chOff x="8147667" y="2386889"/>
            <a:chExt cx="1653828" cy="1045909"/>
          </a:xfrm>
        </p:grpSpPr>
        <p:grpSp>
          <p:nvGrpSpPr>
            <p:cNvPr id="55" name="Group 33"/>
            <p:cNvGrpSpPr/>
            <p:nvPr/>
          </p:nvGrpSpPr>
          <p:grpSpPr>
            <a:xfrm>
              <a:off x="8167036" y="2414639"/>
              <a:ext cx="1634459" cy="1018159"/>
              <a:chOff x="7253541" y="3698256"/>
              <a:chExt cx="1634459" cy="1490902"/>
            </a:xfrm>
          </p:grpSpPr>
          <p:sp>
            <p:nvSpPr>
              <p:cNvPr id="58" name="Shape 2118"/>
              <p:cNvSpPr/>
              <p:nvPr/>
            </p:nvSpPr>
            <p:spPr>
              <a:xfrm>
                <a:off x="7253541" y="3945818"/>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4"/>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Shape 2154"/>
              <p:cNvSpPr/>
              <p:nvPr/>
            </p:nvSpPr>
            <p:spPr>
              <a:xfrm>
                <a:off x="7671872" y="3698256"/>
                <a:ext cx="1216128"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4"/>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6" name="TextBox 47"/>
            <p:cNvSpPr txBox="1"/>
            <p:nvPr/>
          </p:nvSpPr>
          <p:spPr>
            <a:xfrm>
              <a:off x="8147667" y="2895343"/>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altLang="zh-CN"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TextBox 53"/>
            <p:cNvSpPr txBox="1"/>
            <p:nvPr/>
          </p:nvSpPr>
          <p:spPr>
            <a:xfrm>
              <a:off x="8961304" y="2386889"/>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04</a:t>
              </a:r>
            </a:p>
          </p:txBody>
        </p:sp>
      </p:grpSp>
      <p:grpSp>
        <p:nvGrpSpPr>
          <p:cNvPr id="60" name="Group 8"/>
          <p:cNvGrpSpPr/>
          <p:nvPr/>
        </p:nvGrpSpPr>
        <p:grpSpPr>
          <a:xfrm>
            <a:off x="3240953" y="2605935"/>
            <a:ext cx="1231446" cy="775141"/>
            <a:chOff x="4348304" y="3613124"/>
            <a:chExt cx="1642018" cy="1033578"/>
          </a:xfrm>
        </p:grpSpPr>
        <p:grpSp>
          <p:nvGrpSpPr>
            <p:cNvPr id="61" name="Group 36"/>
            <p:cNvGrpSpPr/>
            <p:nvPr/>
          </p:nvGrpSpPr>
          <p:grpSpPr>
            <a:xfrm>
              <a:off x="4355861" y="3640875"/>
              <a:ext cx="1634461" cy="1005827"/>
              <a:chOff x="3442366" y="3701366"/>
              <a:chExt cx="1634461" cy="1472843"/>
            </a:xfrm>
          </p:grpSpPr>
          <p:sp>
            <p:nvSpPr>
              <p:cNvPr id="90" name="Shape 2124"/>
              <p:cNvSpPr/>
              <p:nvPr/>
            </p:nvSpPr>
            <p:spPr>
              <a:xfrm>
                <a:off x="3442366" y="3930869"/>
                <a:ext cx="1507461" cy="1243340"/>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798" y="0"/>
                      <a:pt x="1782" y="0"/>
                    </a:cubicBezTo>
                    <a:lnTo>
                      <a:pt x="19818" y="0"/>
                    </a:lnTo>
                    <a:cubicBezTo>
                      <a:pt x="20802" y="0"/>
                      <a:pt x="21600" y="967"/>
                      <a:pt x="21600" y="2160"/>
                    </a:cubicBezTo>
                    <a:lnTo>
                      <a:pt x="21600" y="19440"/>
                    </a:lnTo>
                    <a:cubicBezTo>
                      <a:pt x="21600" y="20633"/>
                      <a:pt x="20802" y="21600"/>
                      <a:pt x="19818" y="21600"/>
                    </a:cubicBezTo>
                    <a:lnTo>
                      <a:pt x="1782" y="21600"/>
                    </a:lnTo>
                    <a:cubicBezTo>
                      <a:pt x="798" y="21600"/>
                      <a:pt x="0" y="20633"/>
                      <a:pt x="0" y="19440"/>
                    </a:cubicBezTo>
                    <a:lnTo>
                      <a:pt x="0" y="2160"/>
                    </a:lnTo>
                    <a:close/>
                  </a:path>
                </a:pathLst>
              </a:custGeom>
              <a:noFill/>
              <a:ln w="50800" cap="flat">
                <a:solidFill>
                  <a:schemeClr val="accent5"/>
                </a:solidFill>
                <a:prstDash val="solid"/>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1" name="Shape 2146"/>
              <p:cNvSpPr/>
              <p:nvPr/>
            </p:nvSpPr>
            <p:spPr>
              <a:xfrm>
                <a:off x="3860699" y="3701366"/>
                <a:ext cx="1216128" cy="483614"/>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cubicBezTo>
                      <a:pt x="0" y="967"/>
                      <a:pt x="385" y="0"/>
                      <a:pt x="859" y="0"/>
                    </a:cubicBezTo>
                    <a:lnTo>
                      <a:pt x="20741" y="0"/>
                    </a:lnTo>
                    <a:cubicBezTo>
                      <a:pt x="21215" y="0"/>
                      <a:pt x="21600" y="967"/>
                      <a:pt x="21600" y="2160"/>
                    </a:cubicBezTo>
                    <a:lnTo>
                      <a:pt x="21600" y="19440"/>
                    </a:lnTo>
                    <a:cubicBezTo>
                      <a:pt x="21600" y="20633"/>
                      <a:pt x="21215" y="21600"/>
                      <a:pt x="20741" y="21600"/>
                    </a:cubicBezTo>
                    <a:lnTo>
                      <a:pt x="859" y="21600"/>
                    </a:lnTo>
                    <a:cubicBezTo>
                      <a:pt x="385" y="21600"/>
                      <a:pt x="0" y="20633"/>
                      <a:pt x="0" y="19440"/>
                    </a:cubicBezTo>
                    <a:lnTo>
                      <a:pt x="0" y="2160"/>
                    </a:lnTo>
                    <a:close/>
                  </a:path>
                </a:pathLst>
              </a:custGeom>
              <a:solidFill>
                <a:schemeClr val="accent5"/>
              </a:solidFill>
              <a:ln w="12700" cap="flat">
                <a:noFill/>
                <a:miter lim="400000"/>
              </a:ln>
              <a:effectLst/>
            </p:spPr>
            <p:txBody>
              <a:bodyPr wrap="square" lIns="28573" tIns="28573" rIns="28573" bIns="28573" numCol="1" anchor="t">
                <a:noAutofit/>
              </a:bodyPr>
              <a:lstStyle/>
              <a:p>
                <a:pPr lvl="0"/>
                <a:endParaRPr sz="128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2" name="TextBox 48"/>
            <p:cNvSpPr txBox="1"/>
            <p:nvPr/>
          </p:nvSpPr>
          <p:spPr>
            <a:xfrm>
              <a:off x="4348304" y="4131619"/>
              <a:ext cx="1526830" cy="384742"/>
            </a:xfrm>
            <a:prstGeom prst="rect">
              <a:avLst/>
            </a:prstGeom>
            <a:noFill/>
          </p:spPr>
          <p:txBody>
            <a:bodyPr wrap="square" rtlCol="0">
              <a:spAutoFit/>
            </a:bodyPr>
            <a:lstStyle/>
            <a:p>
              <a:pPr algn="ctr"/>
              <a:r>
                <a:rPr lang="zh-CN" altLang="en-US"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标题内容</a:t>
              </a:r>
              <a:endParaRPr lang="en-US" altLang="zh-CN" sz="1275" dirty="0">
                <a:solidFill>
                  <a:schemeClr val="bg1">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9" name="TextBox 54"/>
            <p:cNvSpPr txBox="1"/>
            <p:nvPr/>
          </p:nvSpPr>
          <p:spPr>
            <a:xfrm>
              <a:off x="5150131" y="3613124"/>
              <a:ext cx="464255" cy="385768"/>
            </a:xfrm>
            <a:prstGeom prst="rect">
              <a:avLst/>
            </a:prstGeom>
            <a:noFill/>
          </p:spPr>
          <p:txBody>
            <a:bodyPr wrap="none" rtlCol="0">
              <a:spAutoFit/>
            </a:bodyPr>
            <a:lstStyle/>
            <a:p>
              <a:pPr algn="ctr"/>
              <a:r>
                <a:rPr lang="en-US" sz="128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05</a:t>
              </a:r>
            </a:p>
          </p:txBody>
        </p:sp>
      </p:grpSp>
    </p:spTree>
    <p:extLst>
      <p:ext uri="{BB962C8B-B14F-4D97-AF65-F5344CB8AC3E}">
        <p14:creationId xmlns:p14="http://schemas.microsoft.com/office/powerpoint/2010/main" val="128077687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51" name="椭圆 50"/>
          <p:cNvSpPr/>
          <p:nvPr/>
        </p:nvSpPr>
        <p:spPr>
          <a:xfrm>
            <a:off x="3664030" y="1237690"/>
            <a:ext cx="1805940" cy="180594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a:off x="6365320" y="1237690"/>
            <a:ext cx="1805940" cy="180594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a:off x="962740" y="1237690"/>
            <a:ext cx="1805940" cy="180594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4"/>
          <p:cNvSpPr/>
          <p:nvPr/>
        </p:nvSpPr>
        <p:spPr>
          <a:xfrm>
            <a:off x="646748" y="3545122"/>
            <a:ext cx="2437924" cy="898836"/>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fontAlgn="auto">
              <a:lnSpc>
                <a:spcPct val="150000"/>
              </a:lnSpc>
              <a:buNone/>
            </a:pPr>
            <a:r>
              <a:rPr lang="zh-CN" altLang="en-US" sz="900" dirty="0">
                <a:solidFill>
                  <a:schemeClr val="bg1">
                    <a:lumMod val="50000"/>
                  </a:schemeClr>
                </a:solidFill>
                <a:latin typeface="微软雅黑" panose="020B0503020204020204" charset="-122"/>
                <a:ea typeface="微软雅黑" panose="020B0503020204020204" charset="-122"/>
                <a:sym typeface="+mn-ea"/>
              </a:rPr>
              <a:t>请替换文字内容，添加相关标题，修改文字内容，也可以直接复制你的内容到此。请替换文字添加相关标题，可以直接复制你的内容到此。</a:t>
            </a:r>
          </a:p>
        </p:txBody>
      </p:sp>
      <p:sp>
        <p:nvSpPr>
          <p:cNvPr id="55" name="文本框 54"/>
          <p:cNvSpPr txBox="1"/>
          <p:nvPr/>
        </p:nvSpPr>
        <p:spPr>
          <a:xfrm>
            <a:off x="662703" y="3202222"/>
            <a:ext cx="2406015" cy="461665"/>
          </a:xfrm>
          <a:prstGeom prst="rect">
            <a:avLst/>
          </a:prstGeom>
          <a:noFill/>
        </p:spPr>
        <p:txBody>
          <a:bodyPr wrap="square" rtlCol="0">
            <a:spAutoFit/>
          </a:bodyPr>
          <a:lstStyle/>
          <a:p>
            <a:pPr algn="ctr" fontAlgn="auto">
              <a:lnSpc>
                <a:spcPct val="150000"/>
              </a:lnSpc>
            </a:pPr>
            <a:r>
              <a:rPr lang="zh-CN" altLang="en-US" sz="1600" dirty="0">
                <a:solidFill>
                  <a:schemeClr val="bg1">
                    <a:lumMod val="50000"/>
                  </a:schemeClr>
                </a:solidFill>
                <a:latin typeface="微软雅黑" panose="020B0503020204020204" charset="-122"/>
                <a:ea typeface="微软雅黑" panose="020B0503020204020204" charset="-122"/>
                <a:sym typeface="+mn-ea"/>
              </a:rPr>
              <a:t>单击添加标题</a:t>
            </a:r>
          </a:p>
        </p:txBody>
      </p:sp>
      <p:sp>
        <p:nvSpPr>
          <p:cNvPr id="56" name="矩形 4"/>
          <p:cNvSpPr/>
          <p:nvPr/>
        </p:nvSpPr>
        <p:spPr>
          <a:xfrm>
            <a:off x="3348038" y="3545122"/>
            <a:ext cx="2437924" cy="898836"/>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fontAlgn="auto">
              <a:lnSpc>
                <a:spcPct val="150000"/>
              </a:lnSpc>
              <a:buNone/>
            </a:pPr>
            <a:r>
              <a:rPr lang="zh-CN" altLang="en-US" sz="900" dirty="0">
                <a:solidFill>
                  <a:schemeClr val="bg1">
                    <a:lumMod val="50000"/>
                  </a:schemeClr>
                </a:solidFill>
                <a:latin typeface="微软雅黑" panose="020B0503020204020204" charset="-122"/>
                <a:ea typeface="微软雅黑" panose="020B0503020204020204" charset="-122"/>
                <a:sym typeface="+mn-ea"/>
              </a:rPr>
              <a:t>请替换文字内容，添加相关标题，修改文字内容，也可以直接复制你的内容到此。请替换文字添加相关标题，可以直接复制你的内容到此。</a:t>
            </a:r>
          </a:p>
        </p:txBody>
      </p:sp>
      <p:sp>
        <p:nvSpPr>
          <p:cNvPr id="57" name="文本框 56"/>
          <p:cNvSpPr txBox="1"/>
          <p:nvPr/>
        </p:nvSpPr>
        <p:spPr>
          <a:xfrm>
            <a:off x="3363993" y="3202222"/>
            <a:ext cx="2406015" cy="461665"/>
          </a:xfrm>
          <a:prstGeom prst="rect">
            <a:avLst/>
          </a:prstGeom>
          <a:noFill/>
        </p:spPr>
        <p:txBody>
          <a:bodyPr wrap="square" rtlCol="0">
            <a:spAutoFit/>
          </a:bodyPr>
          <a:lstStyle/>
          <a:p>
            <a:pPr algn="ctr" fontAlgn="auto">
              <a:lnSpc>
                <a:spcPct val="150000"/>
              </a:lnSpc>
            </a:pPr>
            <a:r>
              <a:rPr lang="zh-CN" altLang="en-US" sz="1600" dirty="0">
                <a:solidFill>
                  <a:schemeClr val="bg1">
                    <a:lumMod val="50000"/>
                  </a:schemeClr>
                </a:solidFill>
                <a:latin typeface="微软雅黑" panose="020B0503020204020204" charset="-122"/>
                <a:ea typeface="微软雅黑" panose="020B0503020204020204" charset="-122"/>
                <a:sym typeface="+mn-ea"/>
              </a:rPr>
              <a:t>单击添加标题</a:t>
            </a:r>
          </a:p>
        </p:txBody>
      </p:sp>
      <p:sp>
        <p:nvSpPr>
          <p:cNvPr id="58" name="矩形 4"/>
          <p:cNvSpPr/>
          <p:nvPr/>
        </p:nvSpPr>
        <p:spPr>
          <a:xfrm>
            <a:off x="6049328" y="3545122"/>
            <a:ext cx="2437924" cy="898836"/>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fontAlgn="auto">
              <a:lnSpc>
                <a:spcPct val="150000"/>
              </a:lnSpc>
              <a:buNone/>
            </a:pPr>
            <a:r>
              <a:rPr lang="zh-CN" altLang="en-US" sz="900" dirty="0">
                <a:solidFill>
                  <a:schemeClr val="bg1">
                    <a:lumMod val="50000"/>
                  </a:schemeClr>
                </a:solidFill>
                <a:latin typeface="微软雅黑" panose="020B0503020204020204" charset="-122"/>
                <a:ea typeface="微软雅黑" panose="020B0503020204020204" charset="-122"/>
                <a:sym typeface="+mn-ea"/>
              </a:rPr>
              <a:t>请替换文字内容，添加相关标题，修改文字内容，也可以直接复制你的内容到此。请替换文字添加相关标题，可以直接复制你的内容到此。</a:t>
            </a:r>
          </a:p>
        </p:txBody>
      </p:sp>
      <p:sp>
        <p:nvSpPr>
          <p:cNvPr id="59" name="文本框 58"/>
          <p:cNvSpPr txBox="1"/>
          <p:nvPr/>
        </p:nvSpPr>
        <p:spPr>
          <a:xfrm>
            <a:off x="6065283" y="3202222"/>
            <a:ext cx="2406015" cy="418191"/>
          </a:xfrm>
          <a:prstGeom prst="rect">
            <a:avLst/>
          </a:prstGeom>
          <a:noFill/>
        </p:spPr>
        <p:txBody>
          <a:bodyPr wrap="square" rtlCol="0">
            <a:spAutoFit/>
          </a:bodyPr>
          <a:lstStyle/>
          <a:p>
            <a:pPr algn="ctr" fontAlgn="auto">
              <a:lnSpc>
                <a:spcPct val="150000"/>
              </a:lnSpc>
            </a:pPr>
            <a:r>
              <a:rPr lang="zh-CN" altLang="en-US" sz="1600" dirty="0">
                <a:solidFill>
                  <a:schemeClr val="bg1">
                    <a:lumMod val="50000"/>
                  </a:schemeClr>
                </a:solidFill>
                <a:latin typeface="微软雅黑" panose="020B0503020204020204" charset="-122"/>
                <a:ea typeface="微软雅黑" panose="020B0503020204020204" charset="-122"/>
                <a:sym typeface="+mn-ea"/>
              </a:rPr>
              <a:t>单击添加标题</a:t>
            </a:r>
          </a:p>
        </p:txBody>
      </p:sp>
    </p:spTree>
    <p:extLst>
      <p:ext uri="{BB962C8B-B14F-4D97-AF65-F5344CB8AC3E}">
        <p14:creationId xmlns:p14="http://schemas.microsoft.com/office/powerpoint/2010/main" val="396767844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edge">
                                      <p:cBhvr>
                                        <p:cTn id="7" dur="500"/>
                                        <p:tgtEl>
                                          <p:spTgt spid="53"/>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ppt_x</p:attrName>
                                        </p:attrNameLst>
                                      </p:cBhvr>
                                      <p:tavLst>
                                        <p:tav tm="0">
                                          <p:val>
                                            <p:strVal val="#ppt_x-.2"/>
                                          </p:val>
                                        </p:tav>
                                        <p:tav tm="100000">
                                          <p:val>
                                            <p:strVal val="#ppt_x"/>
                                          </p:val>
                                        </p:tav>
                                      </p:tavLst>
                                    </p:anim>
                                    <p:anim calcmode="lin" valueType="num">
                                      <p:cBhvr>
                                        <p:cTn id="12" dur="5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3" dur="500"/>
                                        <p:tgtEl>
                                          <p:spTgt spid="55"/>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p:tgtEl>
                                          <p:spTgt spid="54"/>
                                        </p:tgtEl>
                                        <p:attrNameLst>
                                          <p:attrName>ppt_y</p:attrName>
                                        </p:attrNameLst>
                                      </p:cBhvr>
                                      <p:tavLst>
                                        <p:tav tm="0">
                                          <p:val>
                                            <p:strVal val="#ppt_y+#ppt_h*1.125000"/>
                                          </p:val>
                                        </p:tav>
                                        <p:tav tm="100000">
                                          <p:val>
                                            <p:strVal val="#ppt_y"/>
                                          </p:val>
                                        </p:tav>
                                      </p:tavLst>
                                    </p:anim>
                                    <p:animEffect transition="in" filter="wipe(up)">
                                      <p:cBhvr>
                                        <p:cTn id="17" dur="500"/>
                                        <p:tgtEl>
                                          <p:spTgt spid="54"/>
                                        </p:tgtEl>
                                      </p:cBhvr>
                                    </p:animEffect>
                                  </p:childTnLst>
                                </p:cTn>
                              </p:par>
                            </p:childTnLst>
                          </p:cTn>
                        </p:par>
                        <p:par>
                          <p:cTn id="18" fill="hold">
                            <p:stCondLst>
                              <p:cond delay="1000"/>
                            </p:stCondLst>
                            <p:childTnLst>
                              <p:par>
                                <p:cTn id="19" presetID="2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edge">
                                      <p:cBhvr>
                                        <p:cTn id="21" dur="500"/>
                                        <p:tgtEl>
                                          <p:spTgt spid="51"/>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ppt_x</p:attrName>
                                        </p:attrNameLst>
                                      </p:cBhvr>
                                      <p:tavLst>
                                        <p:tav tm="0">
                                          <p:val>
                                            <p:strVal val="#ppt_x-.2"/>
                                          </p:val>
                                        </p:tav>
                                        <p:tav tm="100000">
                                          <p:val>
                                            <p:strVal val="#ppt_x"/>
                                          </p:val>
                                        </p:tav>
                                      </p:tavLst>
                                    </p:anim>
                                    <p:anim calcmode="lin" valueType="num">
                                      <p:cBhvr>
                                        <p:cTn id="26" dur="5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27" dur="500"/>
                                        <p:tgtEl>
                                          <p:spTgt spid="57"/>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p:tgtEl>
                                          <p:spTgt spid="56"/>
                                        </p:tgtEl>
                                        <p:attrNameLst>
                                          <p:attrName>ppt_y</p:attrName>
                                        </p:attrNameLst>
                                      </p:cBhvr>
                                      <p:tavLst>
                                        <p:tav tm="0">
                                          <p:val>
                                            <p:strVal val="#ppt_y+#ppt_h*1.125000"/>
                                          </p:val>
                                        </p:tav>
                                        <p:tav tm="100000">
                                          <p:val>
                                            <p:strVal val="#ppt_y"/>
                                          </p:val>
                                        </p:tav>
                                      </p:tavLst>
                                    </p:anim>
                                    <p:animEffect transition="in" filter="wipe(up)">
                                      <p:cBhvr>
                                        <p:cTn id="31" dur="500"/>
                                        <p:tgtEl>
                                          <p:spTgt spid="56"/>
                                        </p:tgtEl>
                                      </p:cBhvr>
                                    </p:animEffect>
                                  </p:childTnLst>
                                </p:cTn>
                              </p:par>
                            </p:childTnLst>
                          </p:cTn>
                        </p:par>
                        <p:par>
                          <p:cTn id="32" fill="hold">
                            <p:stCondLst>
                              <p:cond delay="2000"/>
                            </p:stCondLst>
                            <p:childTnLst>
                              <p:par>
                                <p:cTn id="33" presetID="2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edge">
                                      <p:cBhvr>
                                        <p:cTn id="35" dur="500"/>
                                        <p:tgtEl>
                                          <p:spTgt spid="52"/>
                                        </p:tgtEl>
                                      </p:cBhvr>
                                    </p:animEffect>
                                  </p:childTnLst>
                                </p:cTn>
                              </p:par>
                            </p:childTnLst>
                          </p:cTn>
                        </p:par>
                        <p:par>
                          <p:cTn id="36" fill="hold">
                            <p:stCondLst>
                              <p:cond delay="2500"/>
                            </p:stCondLst>
                            <p:childTnLst>
                              <p:par>
                                <p:cTn id="37" presetID="29"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ppt_x</p:attrName>
                                        </p:attrNameLst>
                                      </p:cBhvr>
                                      <p:tavLst>
                                        <p:tav tm="0">
                                          <p:val>
                                            <p:strVal val="#ppt_x-.2"/>
                                          </p:val>
                                        </p:tav>
                                        <p:tav tm="100000">
                                          <p:val>
                                            <p:strVal val="#ppt_x"/>
                                          </p:val>
                                        </p:tav>
                                      </p:tavLst>
                                    </p:anim>
                                    <p:anim calcmode="lin" valueType="num">
                                      <p:cBhvr>
                                        <p:cTn id="40" dur="5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41" dur="500"/>
                                        <p:tgtEl>
                                          <p:spTgt spid="59"/>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p:tgtEl>
                                          <p:spTgt spid="58"/>
                                        </p:tgtEl>
                                        <p:attrNameLst>
                                          <p:attrName>ppt_y</p:attrName>
                                        </p:attrNameLst>
                                      </p:cBhvr>
                                      <p:tavLst>
                                        <p:tav tm="0">
                                          <p:val>
                                            <p:strVal val="#ppt_y+#ppt_h*1.125000"/>
                                          </p:val>
                                        </p:tav>
                                        <p:tav tm="100000">
                                          <p:val>
                                            <p:strVal val="#ppt_y"/>
                                          </p:val>
                                        </p:tav>
                                      </p:tavLst>
                                    </p:anim>
                                    <p:animEffect transition="in" filter="wipe(up)">
                                      <p:cBhvr>
                                        <p:cTn id="4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P spid="53" grpId="0" bldLvl="0" animBg="1"/>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grpSp>
        <p:nvGrpSpPr>
          <p:cNvPr id="63" name="组合 62"/>
          <p:cNvGrpSpPr/>
          <p:nvPr/>
        </p:nvGrpSpPr>
        <p:grpSpPr>
          <a:xfrm>
            <a:off x="707572" y="3461133"/>
            <a:ext cx="7732241" cy="1023257"/>
            <a:chOff x="943429" y="4849537"/>
            <a:chExt cx="10309654" cy="1364343"/>
          </a:xfrm>
        </p:grpSpPr>
        <p:sp>
          <p:nvSpPr>
            <p:cNvPr id="64" name="圆角矩形 63"/>
            <p:cNvSpPr/>
            <p:nvPr/>
          </p:nvSpPr>
          <p:spPr>
            <a:xfrm>
              <a:off x="943429" y="4849537"/>
              <a:ext cx="9844020" cy="1364343"/>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sp>
          <p:nvSpPr>
            <p:cNvPr id="65" name="五边形 64"/>
            <p:cNvSpPr/>
            <p:nvPr/>
          </p:nvSpPr>
          <p:spPr>
            <a:xfrm>
              <a:off x="9830683" y="5158690"/>
              <a:ext cx="1422400" cy="746036"/>
            </a:xfrm>
            <a:prstGeom prst="homePlate">
              <a:avLst>
                <a:gd name="adj" fmla="val 314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162000" bIns="81000" rtlCol="0" anchor="ctr"/>
            <a:lstStyle/>
            <a:p>
              <a:pPr algn="ctr"/>
              <a:r>
                <a:rPr lang="en-US" altLang="zh-CN" sz="3000" dirty="0">
                  <a:solidFill>
                    <a:schemeClr val="bg2"/>
                  </a:solidFill>
                  <a:latin typeface="773-CAI978" panose="020B0402020204020303" pitchFamily="34" charset="0"/>
                  <a:cs typeface="+mn-ea"/>
                </a:rPr>
                <a:t>03</a:t>
              </a:r>
              <a:endParaRPr lang="zh-CN" altLang="en-US" sz="3000" dirty="0">
                <a:solidFill>
                  <a:schemeClr val="bg2"/>
                </a:solidFill>
                <a:latin typeface="773-CAI978" panose="020B0402020204020303" pitchFamily="34" charset="0"/>
                <a:cs typeface="+mn-ea"/>
              </a:endParaRPr>
            </a:p>
          </p:txBody>
        </p:sp>
        <p:sp>
          <p:nvSpPr>
            <p:cNvPr id="66" name="TextBox 33"/>
            <p:cNvSpPr txBox="1"/>
            <p:nvPr/>
          </p:nvSpPr>
          <p:spPr>
            <a:xfrm>
              <a:off x="3079313" y="5254709"/>
              <a:ext cx="5977601" cy="480132"/>
            </a:xfrm>
            <a:prstGeom prst="rect">
              <a:avLst/>
            </a:prstGeom>
            <a:noFill/>
          </p:spPr>
          <p:txBody>
            <a:bodyPr wrap="square" lIns="0" tIns="0" rIns="0" bIns="0" rtlCol="0">
              <a:spAutoFit/>
            </a:bodyPr>
            <a:lstStyle/>
            <a:p>
              <a:pPr>
                <a:lnSpc>
                  <a:spcPct val="130000"/>
                </a:lnSpc>
              </a:pPr>
              <a:r>
                <a:rPr lang="zh-CN" altLang="en-US" sz="900" dirty="0">
                  <a:solidFill>
                    <a:schemeClr val="tx1">
                      <a:lumMod val="65000"/>
                      <a:lumOff val="35000"/>
                    </a:schemeClr>
                  </a:solidFill>
                  <a:latin typeface="+mn-ea"/>
                  <a:cs typeface="+mn-ea"/>
                  <a:sym typeface="Arial" panose="020B0604020202020204" pitchFamily="34" charset="0"/>
                </a:rPr>
                <a:t>请替换文字内容，添加相关标题，修改文字内容，也可以直接复制你的内容到此。请替换文字添加相关标题，可以直接复制你的内容到此。</a:t>
              </a:r>
            </a:p>
          </p:txBody>
        </p:sp>
        <p:sp>
          <p:nvSpPr>
            <p:cNvPr id="67" name="椭圆 66"/>
            <p:cNvSpPr/>
            <p:nvPr/>
          </p:nvSpPr>
          <p:spPr>
            <a:xfrm>
              <a:off x="1554484" y="5148332"/>
              <a:ext cx="766752" cy="7667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grpSp>
          <p:nvGrpSpPr>
            <p:cNvPr id="68" name="组合 67"/>
            <p:cNvGrpSpPr/>
            <p:nvPr/>
          </p:nvGrpSpPr>
          <p:grpSpPr>
            <a:xfrm>
              <a:off x="1679904" y="5268632"/>
              <a:ext cx="486104" cy="526152"/>
              <a:chOff x="3714875" y="1883685"/>
              <a:chExt cx="486104" cy="526152"/>
            </a:xfrm>
          </p:grpSpPr>
          <p:sp>
            <p:nvSpPr>
              <p:cNvPr id="69" name="Oval 92"/>
              <p:cNvSpPr>
                <a:spLocks noChangeArrowheads="1"/>
              </p:cNvSpPr>
              <p:nvPr/>
            </p:nvSpPr>
            <p:spPr bwMode="auto">
              <a:xfrm>
                <a:off x="4028357" y="1925114"/>
                <a:ext cx="75954" cy="92526"/>
              </a:xfrm>
              <a:prstGeom prst="ellipse">
                <a:avLst/>
              </a:pr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0" name="Freeform 93"/>
              <p:cNvSpPr>
                <a:spLocks noEditPoints="1"/>
              </p:cNvSpPr>
              <p:nvPr/>
            </p:nvSpPr>
            <p:spPr bwMode="auto">
              <a:xfrm>
                <a:off x="3970356" y="1990020"/>
                <a:ext cx="230623" cy="419817"/>
              </a:xfrm>
              <a:custGeom>
                <a:avLst/>
                <a:gdLst>
                  <a:gd name="T0" fmla="*/ 83 w 84"/>
                  <a:gd name="T1" fmla="*/ 42 h 153"/>
                  <a:gd name="T2" fmla="*/ 83 w 84"/>
                  <a:gd name="T3" fmla="*/ 42 h 153"/>
                  <a:gd name="T4" fmla="*/ 83 w 84"/>
                  <a:gd name="T5" fmla="*/ 42 h 153"/>
                  <a:gd name="T6" fmla="*/ 60 w 84"/>
                  <a:gd name="T7" fmla="*/ 17 h 153"/>
                  <a:gd name="T8" fmla="*/ 54 w 84"/>
                  <a:gd name="T9" fmla="*/ 14 h 153"/>
                  <a:gd name="T10" fmla="*/ 47 w 84"/>
                  <a:gd name="T11" fmla="*/ 14 h 153"/>
                  <a:gd name="T12" fmla="*/ 52 w 84"/>
                  <a:gd name="T13" fmla="*/ 18 h 153"/>
                  <a:gd name="T14" fmla="*/ 45 w 84"/>
                  <a:gd name="T15" fmla="*/ 21 h 153"/>
                  <a:gd name="T16" fmla="*/ 48 w 84"/>
                  <a:gd name="T17" fmla="*/ 27 h 153"/>
                  <a:gd name="T18" fmla="*/ 39 w 84"/>
                  <a:gd name="T19" fmla="*/ 47 h 153"/>
                  <a:gd name="T20" fmla="*/ 38 w 84"/>
                  <a:gd name="T21" fmla="*/ 19 h 153"/>
                  <a:gd name="T22" fmla="*/ 39 w 84"/>
                  <a:gd name="T23" fmla="*/ 18 h 153"/>
                  <a:gd name="T24" fmla="*/ 37 w 84"/>
                  <a:gd name="T25" fmla="*/ 11 h 153"/>
                  <a:gd name="T26" fmla="*/ 32 w 84"/>
                  <a:gd name="T27" fmla="*/ 11 h 153"/>
                  <a:gd name="T28" fmla="*/ 30 w 84"/>
                  <a:gd name="T29" fmla="*/ 18 h 153"/>
                  <a:gd name="T30" fmla="*/ 31 w 84"/>
                  <a:gd name="T31" fmla="*/ 19 h 153"/>
                  <a:gd name="T32" fmla="*/ 30 w 84"/>
                  <a:gd name="T33" fmla="*/ 47 h 153"/>
                  <a:gd name="T34" fmla="*/ 20 w 84"/>
                  <a:gd name="T35" fmla="*/ 27 h 153"/>
                  <a:gd name="T36" fmla="*/ 24 w 84"/>
                  <a:gd name="T37" fmla="*/ 21 h 153"/>
                  <a:gd name="T38" fmla="*/ 17 w 84"/>
                  <a:gd name="T39" fmla="*/ 18 h 153"/>
                  <a:gd name="T40" fmla="*/ 23 w 84"/>
                  <a:gd name="T41" fmla="*/ 13 h 153"/>
                  <a:gd name="T42" fmla="*/ 22 w 84"/>
                  <a:gd name="T43" fmla="*/ 12 h 153"/>
                  <a:gd name="T44" fmla="*/ 6 w 84"/>
                  <a:gd name="T45" fmla="*/ 5 h 153"/>
                  <a:gd name="T46" fmla="*/ 0 w 84"/>
                  <a:gd name="T47" fmla="*/ 0 h 153"/>
                  <a:gd name="T48" fmla="*/ 0 w 84"/>
                  <a:gd name="T49" fmla="*/ 21 h 153"/>
                  <a:gd name="T50" fmla="*/ 13 w 84"/>
                  <a:gd name="T51" fmla="*/ 26 h 153"/>
                  <a:gd name="T52" fmla="*/ 11 w 84"/>
                  <a:gd name="T53" fmla="*/ 87 h 153"/>
                  <a:gd name="T54" fmla="*/ 11 w 84"/>
                  <a:gd name="T55" fmla="*/ 87 h 153"/>
                  <a:gd name="T56" fmla="*/ 13 w 84"/>
                  <a:gd name="T57" fmla="*/ 87 h 153"/>
                  <a:gd name="T58" fmla="*/ 15 w 84"/>
                  <a:gd name="T59" fmla="*/ 153 h 153"/>
                  <a:gd name="T60" fmla="*/ 34 w 84"/>
                  <a:gd name="T61" fmla="*/ 153 h 153"/>
                  <a:gd name="T62" fmla="*/ 34 w 84"/>
                  <a:gd name="T63" fmla="*/ 87 h 153"/>
                  <a:gd name="T64" fmla="*/ 36 w 84"/>
                  <a:gd name="T65" fmla="*/ 87 h 153"/>
                  <a:gd name="T66" fmla="*/ 38 w 84"/>
                  <a:gd name="T67" fmla="*/ 153 h 153"/>
                  <a:gd name="T68" fmla="*/ 57 w 84"/>
                  <a:gd name="T69" fmla="*/ 153 h 153"/>
                  <a:gd name="T70" fmla="*/ 57 w 84"/>
                  <a:gd name="T71" fmla="*/ 87 h 153"/>
                  <a:gd name="T72" fmla="*/ 59 w 84"/>
                  <a:gd name="T73" fmla="*/ 87 h 153"/>
                  <a:gd name="T74" fmla="*/ 59 w 84"/>
                  <a:gd name="T75" fmla="*/ 87 h 153"/>
                  <a:gd name="T76" fmla="*/ 58 w 84"/>
                  <a:gd name="T77" fmla="*/ 77 h 153"/>
                  <a:gd name="T78" fmla="*/ 69 w 84"/>
                  <a:gd name="T79" fmla="*/ 82 h 153"/>
                  <a:gd name="T80" fmla="*/ 77 w 84"/>
                  <a:gd name="T81" fmla="*/ 67 h 153"/>
                  <a:gd name="T82" fmla="*/ 80 w 84"/>
                  <a:gd name="T83" fmla="*/ 60 h 153"/>
                  <a:gd name="T84" fmla="*/ 82 w 84"/>
                  <a:gd name="T85" fmla="*/ 56 h 153"/>
                  <a:gd name="T86" fmla="*/ 83 w 84"/>
                  <a:gd name="T87" fmla="*/ 54 h 153"/>
                  <a:gd name="T88" fmla="*/ 84 w 84"/>
                  <a:gd name="T89" fmla="*/ 53 h 153"/>
                  <a:gd name="T90" fmla="*/ 84 w 84"/>
                  <a:gd name="T91" fmla="*/ 52 h 153"/>
                  <a:gd name="T92" fmla="*/ 83 w 84"/>
                  <a:gd name="T93" fmla="*/ 42 h 153"/>
                  <a:gd name="T94" fmla="*/ 65 w 84"/>
                  <a:gd name="T95" fmla="*/ 51 h 153"/>
                  <a:gd name="T96" fmla="*/ 60 w 84"/>
                  <a:gd name="T97" fmla="*/ 58 h 153"/>
                  <a:gd name="T98" fmla="*/ 58 w 84"/>
                  <a:gd name="T99" fmla="*/ 62 h 153"/>
                  <a:gd name="T100" fmla="*/ 57 w 84"/>
                  <a:gd name="T101" fmla="*/ 39 h 153"/>
                  <a:gd name="T102" fmla="*/ 66 w 84"/>
                  <a:gd name="T103" fmla="*/ 49 h 153"/>
                  <a:gd name="T104" fmla="*/ 65 w 84"/>
                  <a:gd name="T10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153">
                    <a:moveTo>
                      <a:pt x="83" y="42"/>
                    </a:moveTo>
                    <a:cubicBezTo>
                      <a:pt x="83" y="42"/>
                      <a:pt x="83" y="42"/>
                      <a:pt x="83" y="42"/>
                    </a:cubicBezTo>
                    <a:cubicBezTo>
                      <a:pt x="83" y="42"/>
                      <a:pt x="83" y="42"/>
                      <a:pt x="83" y="42"/>
                    </a:cubicBezTo>
                    <a:cubicBezTo>
                      <a:pt x="60" y="17"/>
                      <a:pt x="60" y="17"/>
                      <a:pt x="60" y="17"/>
                    </a:cubicBezTo>
                    <a:cubicBezTo>
                      <a:pt x="58" y="15"/>
                      <a:pt x="56" y="14"/>
                      <a:pt x="54" y="14"/>
                    </a:cubicBezTo>
                    <a:cubicBezTo>
                      <a:pt x="54" y="14"/>
                      <a:pt x="49" y="14"/>
                      <a:pt x="47" y="14"/>
                    </a:cubicBezTo>
                    <a:cubicBezTo>
                      <a:pt x="52" y="18"/>
                      <a:pt x="52" y="18"/>
                      <a:pt x="52" y="18"/>
                    </a:cubicBezTo>
                    <a:cubicBezTo>
                      <a:pt x="45" y="21"/>
                      <a:pt x="45" y="21"/>
                      <a:pt x="45" y="21"/>
                    </a:cubicBezTo>
                    <a:cubicBezTo>
                      <a:pt x="48" y="27"/>
                      <a:pt x="48" y="27"/>
                      <a:pt x="48" y="27"/>
                    </a:cubicBezTo>
                    <a:cubicBezTo>
                      <a:pt x="39" y="47"/>
                      <a:pt x="39" y="47"/>
                      <a:pt x="39" y="47"/>
                    </a:cubicBezTo>
                    <a:cubicBezTo>
                      <a:pt x="38" y="19"/>
                      <a:pt x="38" y="19"/>
                      <a:pt x="38" y="19"/>
                    </a:cubicBezTo>
                    <a:cubicBezTo>
                      <a:pt x="39" y="18"/>
                      <a:pt x="39" y="18"/>
                      <a:pt x="39" y="18"/>
                    </a:cubicBezTo>
                    <a:cubicBezTo>
                      <a:pt x="37" y="11"/>
                      <a:pt x="37" y="11"/>
                      <a:pt x="37" y="11"/>
                    </a:cubicBezTo>
                    <a:cubicBezTo>
                      <a:pt x="32" y="11"/>
                      <a:pt x="32" y="11"/>
                      <a:pt x="32" y="11"/>
                    </a:cubicBezTo>
                    <a:cubicBezTo>
                      <a:pt x="30" y="18"/>
                      <a:pt x="30" y="18"/>
                      <a:pt x="30" y="18"/>
                    </a:cubicBezTo>
                    <a:cubicBezTo>
                      <a:pt x="31" y="19"/>
                      <a:pt x="31" y="19"/>
                      <a:pt x="31" y="19"/>
                    </a:cubicBezTo>
                    <a:cubicBezTo>
                      <a:pt x="30" y="47"/>
                      <a:pt x="30" y="47"/>
                      <a:pt x="30" y="47"/>
                    </a:cubicBezTo>
                    <a:cubicBezTo>
                      <a:pt x="20" y="27"/>
                      <a:pt x="20" y="27"/>
                      <a:pt x="20" y="27"/>
                    </a:cubicBezTo>
                    <a:cubicBezTo>
                      <a:pt x="24" y="21"/>
                      <a:pt x="24" y="21"/>
                      <a:pt x="24" y="21"/>
                    </a:cubicBezTo>
                    <a:cubicBezTo>
                      <a:pt x="17" y="18"/>
                      <a:pt x="17" y="18"/>
                      <a:pt x="17" y="18"/>
                    </a:cubicBezTo>
                    <a:cubicBezTo>
                      <a:pt x="23" y="13"/>
                      <a:pt x="23" y="13"/>
                      <a:pt x="23" y="13"/>
                    </a:cubicBezTo>
                    <a:cubicBezTo>
                      <a:pt x="22" y="12"/>
                      <a:pt x="22" y="12"/>
                      <a:pt x="22" y="12"/>
                    </a:cubicBezTo>
                    <a:cubicBezTo>
                      <a:pt x="16" y="9"/>
                      <a:pt x="8" y="6"/>
                      <a:pt x="6" y="5"/>
                    </a:cubicBezTo>
                    <a:cubicBezTo>
                      <a:pt x="0" y="0"/>
                      <a:pt x="0" y="0"/>
                      <a:pt x="0" y="0"/>
                    </a:cubicBezTo>
                    <a:cubicBezTo>
                      <a:pt x="0" y="21"/>
                      <a:pt x="0" y="21"/>
                      <a:pt x="0" y="21"/>
                    </a:cubicBezTo>
                    <a:cubicBezTo>
                      <a:pt x="5" y="23"/>
                      <a:pt x="9" y="24"/>
                      <a:pt x="13" y="26"/>
                    </a:cubicBezTo>
                    <a:cubicBezTo>
                      <a:pt x="12" y="46"/>
                      <a:pt x="11" y="66"/>
                      <a:pt x="11" y="87"/>
                    </a:cubicBezTo>
                    <a:cubicBezTo>
                      <a:pt x="11" y="87"/>
                      <a:pt x="11" y="87"/>
                      <a:pt x="11" y="87"/>
                    </a:cubicBezTo>
                    <a:cubicBezTo>
                      <a:pt x="12" y="87"/>
                      <a:pt x="12" y="87"/>
                      <a:pt x="13" y="87"/>
                    </a:cubicBezTo>
                    <a:cubicBezTo>
                      <a:pt x="15" y="153"/>
                      <a:pt x="15" y="153"/>
                      <a:pt x="15" y="153"/>
                    </a:cubicBezTo>
                    <a:cubicBezTo>
                      <a:pt x="34" y="153"/>
                      <a:pt x="34" y="153"/>
                      <a:pt x="34" y="153"/>
                    </a:cubicBezTo>
                    <a:cubicBezTo>
                      <a:pt x="34" y="134"/>
                      <a:pt x="34" y="100"/>
                      <a:pt x="34" y="87"/>
                    </a:cubicBezTo>
                    <a:cubicBezTo>
                      <a:pt x="34" y="87"/>
                      <a:pt x="35" y="87"/>
                      <a:pt x="36" y="87"/>
                    </a:cubicBezTo>
                    <a:cubicBezTo>
                      <a:pt x="38" y="153"/>
                      <a:pt x="38" y="153"/>
                      <a:pt x="38" y="153"/>
                    </a:cubicBezTo>
                    <a:cubicBezTo>
                      <a:pt x="57" y="153"/>
                      <a:pt x="57" y="153"/>
                      <a:pt x="57" y="153"/>
                    </a:cubicBezTo>
                    <a:cubicBezTo>
                      <a:pt x="57" y="134"/>
                      <a:pt x="57" y="100"/>
                      <a:pt x="57" y="87"/>
                    </a:cubicBezTo>
                    <a:cubicBezTo>
                      <a:pt x="57" y="87"/>
                      <a:pt x="58" y="87"/>
                      <a:pt x="59" y="87"/>
                    </a:cubicBezTo>
                    <a:cubicBezTo>
                      <a:pt x="59" y="87"/>
                      <a:pt x="59" y="87"/>
                      <a:pt x="59" y="87"/>
                    </a:cubicBezTo>
                    <a:cubicBezTo>
                      <a:pt x="59" y="83"/>
                      <a:pt x="58" y="80"/>
                      <a:pt x="58" y="77"/>
                    </a:cubicBezTo>
                    <a:cubicBezTo>
                      <a:pt x="62" y="79"/>
                      <a:pt x="65" y="81"/>
                      <a:pt x="69" y="82"/>
                    </a:cubicBezTo>
                    <a:cubicBezTo>
                      <a:pt x="77" y="67"/>
                      <a:pt x="77" y="67"/>
                      <a:pt x="77" y="67"/>
                    </a:cubicBezTo>
                    <a:cubicBezTo>
                      <a:pt x="80" y="60"/>
                      <a:pt x="80" y="60"/>
                      <a:pt x="80" y="60"/>
                    </a:cubicBezTo>
                    <a:cubicBezTo>
                      <a:pt x="82" y="56"/>
                      <a:pt x="82" y="56"/>
                      <a:pt x="82" y="56"/>
                    </a:cubicBezTo>
                    <a:cubicBezTo>
                      <a:pt x="83" y="54"/>
                      <a:pt x="83" y="54"/>
                      <a:pt x="83" y="54"/>
                    </a:cubicBezTo>
                    <a:cubicBezTo>
                      <a:pt x="84" y="53"/>
                      <a:pt x="84" y="53"/>
                      <a:pt x="84" y="53"/>
                    </a:cubicBezTo>
                    <a:cubicBezTo>
                      <a:pt x="84" y="52"/>
                      <a:pt x="84" y="52"/>
                      <a:pt x="84" y="52"/>
                    </a:cubicBezTo>
                    <a:lnTo>
                      <a:pt x="83" y="42"/>
                    </a:lnTo>
                    <a:close/>
                    <a:moveTo>
                      <a:pt x="65" y="51"/>
                    </a:moveTo>
                    <a:cubicBezTo>
                      <a:pt x="60" y="58"/>
                      <a:pt x="60" y="58"/>
                      <a:pt x="60" y="58"/>
                    </a:cubicBezTo>
                    <a:cubicBezTo>
                      <a:pt x="58" y="62"/>
                      <a:pt x="58" y="62"/>
                      <a:pt x="58" y="62"/>
                    </a:cubicBezTo>
                    <a:cubicBezTo>
                      <a:pt x="58" y="54"/>
                      <a:pt x="58" y="47"/>
                      <a:pt x="57" y="39"/>
                    </a:cubicBezTo>
                    <a:cubicBezTo>
                      <a:pt x="66" y="49"/>
                      <a:pt x="66" y="49"/>
                      <a:pt x="66" y="49"/>
                    </a:cubicBezTo>
                    <a:lnTo>
                      <a:pt x="65" y="51"/>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1" name="Freeform 94"/>
              <p:cNvSpPr>
                <a:spLocks/>
              </p:cNvSpPr>
              <p:nvPr/>
            </p:nvSpPr>
            <p:spPr bwMode="auto">
              <a:xfrm>
                <a:off x="3759066" y="1998306"/>
                <a:ext cx="169860" cy="19334"/>
              </a:xfrm>
              <a:custGeom>
                <a:avLst/>
                <a:gdLst>
                  <a:gd name="T0" fmla="*/ 58 w 62"/>
                  <a:gd name="T1" fmla="*/ 7 h 7"/>
                  <a:gd name="T2" fmla="*/ 4 w 62"/>
                  <a:gd name="T3" fmla="*/ 7 h 7"/>
                  <a:gd name="T4" fmla="*/ 0 w 62"/>
                  <a:gd name="T5" fmla="*/ 4 h 7"/>
                  <a:gd name="T6" fmla="*/ 4 w 62"/>
                  <a:gd name="T7" fmla="*/ 0 h 7"/>
                  <a:gd name="T8" fmla="*/ 58 w 62"/>
                  <a:gd name="T9" fmla="*/ 0 h 7"/>
                  <a:gd name="T10" fmla="*/ 62 w 62"/>
                  <a:gd name="T11" fmla="*/ 4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6"/>
                      <a:pt x="0" y="4"/>
                    </a:cubicBezTo>
                    <a:cubicBezTo>
                      <a:pt x="0" y="2"/>
                      <a:pt x="2" y="0"/>
                      <a:pt x="4" y="0"/>
                    </a:cubicBezTo>
                    <a:cubicBezTo>
                      <a:pt x="58" y="0"/>
                      <a:pt x="58" y="0"/>
                      <a:pt x="58" y="0"/>
                    </a:cubicBezTo>
                    <a:cubicBezTo>
                      <a:pt x="61" y="0"/>
                      <a:pt x="62" y="2"/>
                      <a:pt x="62" y="4"/>
                    </a:cubicBezTo>
                    <a:cubicBezTo>
                      <a:pt x="62" y="6"/>
                      <a:pt x="61" y="7"/>
                      <a:pt x="58" y="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2" name="Freeform 95"/>
              <p:cNvSpPr>
                <a:spLocks/>
              </p:cNvSpPr>
              <p:nvPr/>
            </p:nvSpPr>
            <p:spPr bwMode="auto">
              <a:xfrm>
                <a:off x="3759066" y="2042498"/>
                <a:ext cx="169860" cy="19334"/>
              </a:xfrm>
              <a:custGeom>
                <a:avLst/>
                <a:gdLst>
                  <a:gd name="T0" fmla="*/ 58 w 62"/>
                  <a:gd name="T1" fmla="*/ 7 h 7"/>
                  <a:gd name="T2" fmla="*/ 4 w 62"/>
                  <a:gd name="T3" fmla="*/ 7 h 7"/>
                  <a:gd name="T4" fmla="*/ 0 w 62"/>
                  <a:gd name="T5" fmla="*/ 4 h 7"/>
                  <a:gd name="T6" fmla="*/ 4 w 62"/>
                  <a:gd name="T7" fmla="*/ 0 h 7"/>
                  <a:gd name="T8" fmla="*/ 58 w 62"/>
                  <a:gd name="T9" fmla="*/ 0 h 7"/>
                  <a:gd name="T10" fmla="*/ 62 w 62"/>
                  <a:gd name="T11" fmla="*/ 4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6"/>
                      <a:pt x="0" y="4"/>
                    </a:cubicBezTo>
                    <a:cubicBezTo>
                      <a:pt x="0" y="1"/>
                      <a:pt x="2" y="0"/>
                      <a:pt x="4" y="0"/>
                    </a:cubicBezTo>
                    <a:cubicBezTo>
                      <a:pt x="58" y="0"/>
                      <a:pt x="58" y="0"/>
                      <a:pt x="58" y="0"/>
                    </a:cubicBezTo>
                    <a:cubicBezTo>
                      <a:pt x="61" y="0"/>
                      <a:pt x="62" y="1"/>
                      <a:pt x="62" y="4"/>
                    </a:cubicBezTo>
                    <a:cubicBezTo>
                      <a:pt x="62" y="6"/>
                      <a:pt x="61" y="7"/>
                      <a:pt x="58" y="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3" name="Freeform 96"/>
              <p:cNvSpPr>
                <a:spLocks/>
              </p:cNvSpPr>
              <p:nvPr/>
            </p:nvSpPr>
            <p:spPr bwMode="auto">
              <a:xfrm>
                <a:off x="3759066" y="2086689"/>
                <a:ext cx="169860" cy="19334"/>
              </a:xfrm>
              <a:custGeom>
                <a:avLst/>
                <a:gdLst>
                  <a:gd name="T0" fmla="*/ 58 w 62"/>
                  <a:gd name="T1" fmla="*/ 7 h 7"/>
                  <a:gd name="T2" fmla="*/ 4 w 62"/>
                  <a:gd name="T3" fmla="*/ 7 h 7"/>
                  <a:gd name="T4" fmla="*/ 0 w 62"/>
                  <a:gd name="T5" fmla="*/ 3 h 7"/>
                  <a:gd name="T6" fmla="*/ 4 w 62"/>
                  <a:gd name="T7" fmla="*/ 0 h 7"/>
                  <a:gd name="T8" fmla="*/ 58 w 62"/>
                  <a:gd name="T9" fmla="*/ 0 h 7"/>
                  <a:gd name="T10" fmla="*/ 62 w 62"/>
                  <a:gd name="T11" fmla="*/ 3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5"/>
                      <a:pt x="0" y="3"/>
                    </a:cubicBezTo>
                    <a:cubicBezTo>
                      <a:pt x="0" y="1"/>
                      <a:pt x="2" y="0"/>
                      <a:pt x="4" y="0"/>
                    </a:cubicBezTo>
                    <a:cubicBezTo>
                      <a:pt x="58" y="0"/>
                      <a:pt x="58" y="0"/>
                      <a:pt x="58" y="0"/>
                    </a:cubicBezTo>
                    <a:cubicBezTo>
                      <a:pt x="61" y="0"/>
                      <a:pt x="62" y="1"/>
                      <a:pt x="62" y="3"/>
                    </a:cubicBezTo>
                    <a:cubicBezTo>
                      <a:pt x="62" y="5"/>
                      <a:pt x="61" y="7"/>
                      <a:pt x="58" y="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4" name="Freeform 97"/>
              <p:cNvSpPr>
                <a:spLocks/>
              </p:cNvSpPr>
              <p:nvPr/>
            </p:nvSpPr>
            <p:spPr bwMode="auto">
              <a:xfrm>
                <a:off x="3759066" y="2130880"/>
                <a:ext cx="169860" cy="17953"/>
              </a:xfrm>
              <a:custGeom>
                <a:avLst/>
                <a:gdLst>
                  <a:gd name="T0" fmla="*/ 58 w 62"/>
                  <a:gd name="T1" fmla="*/ 7 h 7"/>
                  <a:gd name="T2" fmla="*/ 4 w 62"/>
                  <a:gd name="T3" fmla="*/ 7 h 7"/>
                  <a:gd name="T4" fmla="*/ 0 w 62"/>
                  <a:gd name="T5" fmla="*/ 3 h 7"/>
                  <a:gd name="T6" fmla="*/ 4 w 62"/>
                  <a:gd name="T7" fmla="*/ 0 h 7"/>
                  <a:gd name="T8" fmla="*/ 58 w 62"/>
                  <a:gd name="T9" fmla="*/ 0 h 7"/>
                  <a:gd name="T10" fmla="*/ 62 w 62"/>
                  <a:gd name="T11" fmla="*/ 3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5"/>
                      <a:pt x="0" y="3"/>
                    </a:cubicBezTo>
                    <a:cubicBezTo>
                      <a:pt x="0" y="1"/>
                      <a:pt x="2" y="0"/>
                      <a:pt x="4" y="0"/>
                    </a:cubicBezTo>
                    <a:cubicBezTo>
                      <a:pt x="58" y="0"/>
                      <a:pt x="58" y="0"/>
                      <a:pt x="58" y="0"/>
                    </a:cubicBezTo>
                    <a:cubicBezTo>
                      <a:pt x="61" y="0"/>
                      <a:pt x="62" y="1"/>
                      <a:pt x="62" y="3"/>
                    </a:cubicBezTo>
                    <a:cubicBezTo>
                      <a:pt x="62" y="5"/>
                      <a:pt x="61" y="7"/>
                      <a:pt x="58" y="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75" name="Freeform 98"/>
              <p:cNvSpPr>
                <a:spLocks noEditPoints="1"/>
              </p:cNvSpPr>
              <p:nvPr/>
            </p:nvSpPr>
            <p:spPr bwMode="auto">
              <a:xfrm>
                <a:off x="3714875" y="1883685"/>
                <a:ext cx="269291" cy="336959"/>
              </a:xfrm>
              <a:custGeom>
                <a:avLst/>
                <a:gdLst>
                  <a:gd name="T0" fmla="*/ 93 w 98"/>
                  <a:gd name="T1" fmla="*/ 0 h 123"/>
                  <a:gd name="T2" fmla="*/ 27 w 98"/>
                  <a:gd name="T3" fmla="*/ 0 h 123"/>
                  <a:gd name="T4" fmla="*/ 24 w 98"/>
                  <a:gd name="T5" fmla="*/ 2 h 123"/>
                  <a:gd name="T6" fmla="*/ 1 w 98"/>
                  <a:gd name="T7" fmla="*/ 24 h 123"/>
                  <a:gd name="T8" fmla="*/ 0 w 98"/>
                  <a:gd name="T9" fmla="*/ 27 h 123"/>
                  <a:gd name="T10" fmla="*/ 0 w 98"/>
                  <a:gd name="T11" fmla="*/ 118 h 123"/>
                  <a:gd name="T12" fmla="*/ 5 w 98"/>
                  <a:gd name="T13" fmla="*/ 123 h 123"/>
                  <a:gd name="T14" fmla="*/ 93 w 98"/>
                  <a:gd name="T15" fmla="*/ 123 h 123"/>
                  <a:gd name="T16" fmla="*/ 98 w 98"/>
                  <a:gd name="T17" fmla="*/ 118 h 123"/>
                  <a:gd name="T18" fmla="*/ 98 w 98"/>
                  <a:gd name="T19" fmla="*/ 5 h 123"/>
                  <a:gd name="T20" fmla="*/ 93 w 98"/>
                  <a:gd name="T21" fmla="*/ 0 h 123"/>
                  <a:gd name="T22" fmla="*/ 24 w 98"/>
                  <a:gd name="T23" fmla="*/ 15 h 123"/>
                  <a:gd name="T24" fmla="*/ 24 w 98"/>
                  <a:gd name="T25" fmla="*/ 23 h 123"/>
                  <a:gd name="T26" fmla="*/ 16 w 98"/>
                  <a:gd name="T27" fmla="*/ 23 h 123"/>
                  <a:gd name="T28" fmla="*/ 24 w 98"/>
                  <a:gd name="T29" fmla="*/ 15 h 123"/>
                  <a:gd name="T30" fmla="*/ 88 w 98"/>
                  <a:gd name="T31" fmla="*/ 113 h 123"/>
                  <a:gd name="T32" fmla="*/ 10 w 98"/>
                  <a:gd name="T33" fmla="*/ 113 h 123"/>
                  <a:gd name="T34" fmla="*/ 10 w 98"/>
                  <a:gd name="T35" fmla="*/ 31 h 123"/>
                  <a:gd name="T36" fmla="*/ 28 w 98"/>
                  <a:gd name="T37" fmla="*/ 31 h 123"/>
                  <a:gd name="T38" fmla="*/ 32 w 98"/>
                  <a:gd name="T39" fmla="*/ 27 h 123"/>
                  <a:gd name="T40" fmla="*/ 32 w 98"/>
                  <a:gd name="T41" fmla="*/ 10 h 123"/>
                  <a:gd name="T42" fmla="*/ 88 w 98"/>
                  <a:gd name="T43" fmla="*/ 10 h 123"/>
                  <a:gd name="T44" fmla="*/ 88 w 98"/>
                  <a:gd name="T45"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23">
                    <a:moveTo>
                      <a:pt x="93" y="0"/>
                    </a:moveTo>
                    <a:cubicBezTo>
                      <a:pt x="27" y="0"/>
                      <a:pt x="27" y="0"/>
                      <a:pt x="27" y="0"/>
                    </a:cubicBezTo>
                    <a:cubicBezTo>
                      <a:pt x="26" y="0"/>
                      <a:pt x="25" y="1"/>
                      <a:pt x="24" y="2"/>
                    </a:cubicBezTo>
                    <a:cubicBezTo>
                      <a:pt x="1" y="24"/>
                      <a:pt x="1" y="24"/>
                      <a:pt x="1" y="24"/>
                    </a:cubicBezTo>
                    <a:cubicBezTo>
                      <a:pt x="0" y="25"/>
                      <a:pt x="0" y="26"/>
                      <a:pt x="0" y="27"/>
                    </a:cubicBezTo>
                    <a:cubicBezTo>
                      <a:pt x="0" y="118"/>
                      <a:pt x="0" y="118"/>
                      <a:pt x="0" y="118"/>
                    </a:cubicBezTo>
                    <a:cubicBezTo>
                      <a:pt x="0" y="121"/>
                      <a:pt x="2" y="123"/>
                      <a:pt x="5" y="123"/>
                    </a:cubicBezTo>
                    <a:cubicBezTo>
                      <a:pt x="93" y="123"/>
                      <a:pt x="93" y="123"/>
                      <a:pt x="93" y="123"/>
                    </a:cubicBezTo>
                    <a:cubicBezTo>
                      <a:pt x="95" y="123"/>
                      <a:pt x="98" y="121"/>
                      <a:pt x="98" y="118"/>
                    </a:cubicBezTo>
                    <a:cubicBezTo>
                      <a:pt x="98" y="5"/>
                      <a:pt x="98" y="5"/>
                      <a:pt x="98" y="5"/>
                    </a:cubicBezTo>
                    <a:cubicBezTo>
                      <a:pt x="98" y="3"/>
                      <a:pt x="95" y="0"/>
                      <a:pt x="93" y="0"/>
                    </a:cubicBezTo>
                    <a:close/>
                    <a:moveTo>
                      <a:pt x="24" y="15"/>
                    </a:moveTo>
                    <a:cubicBezTo>
                      <a:pt x="24" y="23"/>
                      <a:pt x="24" y="23"/>
                      <a:pt x="24" y="23"/>
                    </a:cubicBezTo>
                    <a:cubicBezTo>
                      <a:pt x="16" y="23"/>
                      <a:pt x="16" y="23"/>
                      <a:pt x="16" y="23"/>
                    </a:cubicBezTo>
                    <a:lnTo>
                      <a:pt x="24" y="15"/>
                    </a:lnTo>
                    <a:close/>
                    <a:moveTo>
                      <a:pt x="88" y="113"/>
                    </a:moveTo>
                    <a:cubicBezTo>
                      <a:pt x="10" y="113"/>
                      <a:pt x="10" y="113"/>
                      <a:pt x="10" y="113"/>
                    </a:cubicBezTo>
                    <a:cubicBezTo>
                      <a:pt x="10" y="31"/>
                      <a:pt x="10" y="31"/>
                      <a:pt x="10" y="31"/>
                    </a:cubicBezTo>
                    <a:cubicBezTo>
                      <a:pt x="28" y="31"/>
                      <a:pt x="28" y="31"/>
                      <a:pt x="28" y="31"/>
                    </a:cubicBezTo>
                    <a:cubicBezTo>
                      <a:pt x="30" y="31"/>
                      <a:pt x="32" y="29"/>
                      <a:pt x="32" y="27"/>
                    </a:cubicBezTo>
                    <a:cubicBezTo>
                      <a:pt x="32" y="10"/>
                      <a:pt x="32" y="10"/>
                      <a:pt x="32" y="10"/>
                    </a:cubicBezTo>
                    <a:cubicBezTo>
                      <a:pt x="88" y="10"/>
                      <a:pt x="88" y="10"/>
                      <a:pt x="88" y="10"/>
                    </a:cubicBezTo>
                    <a:lnTo>
                      <a:pt x="88" y="113"/>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grpSp>
      </p:grpSp>
      <p:grpSp>
        <p:nvGrpSpPr>
          <p:cNvPr id="76" name="组合 75"/>
          <p:cNvGrpSpPr/>
          <p:nvPr/>
        </p:nvGrpSpPr>
        <p:grpSpPr>
          <a:xfrm>
            <a:off x="707572" y="2296361"/>
            <a:ext cx="7732241" cy="1023257"/>
            <a:chOff x="943429" y="3296507"/>
            <a:chExt cx="10309654" cy="1364343"/>
          </a:xfrm>
        </p:grpSpPr>
        <p:sp>
          <p:nvSpPr>
            <p:cNvPr id="77" name="圆角矩形 76"/>
            <p:cNvSpPr/>
            <p:nvPr/>
          </p:nvSpPr>
          <p:spPr>
            <a:xfrm>
              <a:off x="943429" y="3296507"/>
              <a:ext cx="9844020" cy="1364343"/>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sp>
          <p:nvSpPr>
            <p:cNvPr id="78" name="五边形 77"/>
            <p:cNvSpPr/>
            <p:nvPr/>
          </p:nvSpPr>
          <p:spPr>
            <a:xfrm>
              <a:off x="9830683" y="3605660"/>
              <a:ext cx="1422400" cy="746036"/>
            </a:xfrm>
            <a:prstGeom prst="homePlate">
              <a:avLst>
                <a:gd name="adj" fmla="val 314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162000" bIns="81000" rtlCol="0" anchor="ctr"/>
            <a:lstStyle/>
            <a:p>
              <a:pPr algn="ctr"/>
              <a:r>
                <a:rPr lang="en-US" altLang="zh-CN" sz="3000" dirty="0">
                  <a:solidFill>
                    <a:schemeClr val="bg2"/>
                  </a:solidFill>
                  <a:latin typeface="773-CAI978" panose="020B0402020204020303" pitchFamily="34" charset="0"/>
                  <a:cs typeface="+mn-ea"/>
                </a:rPr>
                <a:t>02</a:t>
              </a:r>
              <a:endParaRPr lang="zh-CN" altLang="en-US" sz="3000" dirty="0">
                <a:solidFill>
                  <a:schemeClr val="bg2"/>
                </a:solidFill>
                <a:latin typeface="773-CAI978" panose="020B0402020204020303" pitchFamily="34" charset="0"/>
                <a:cs typeface="+mn-ea"/>
              </a:endParaRPr>
            </a:p>
          </p:txBody>
        </p:sp>
        <p:sp>
          <p:nvSpPr>
            <p:cNvPr id="79" name="TextBox 33"/>
            <p:cNvSpPr txBox="1"/>
            <p:nvPr/>
          </p:nvSpPr>
          <p:spPr>
            <a:xfrm>
              <a:off x="3079313" y="3701679"/>
              <a:ext cx="5977601" cy="480132"/>
            </a:xfrm>
            <a:prstGeom prst="rect">
              <a:avLst/>
            </a:prstGeom>
            <a:noFill/>
          </p:spPr>
          <p:txBody>
            <a:bodyPr wrap="square" lIns="0" tIns="0" rIns="0" bIns="0" rtlCol="0">
              <a:spAutoFit/>
            </a:bodyPr>
            <a:lstStyle/>
            <a:p>
              <a:pPr>
                <a:lnSpc>
                  <a:spcPct val="130000"/>
                </a:lnSpc>
              </a:pPr>
              <a:r>
                <a:rPr lang="zh-CN" altLang="en-US" sz="900" dirty="0">
                  <a:solidFill>
                    <a:schemeClr val="tx1">
                      <a:lumMod val="65000"/>
                      <a:lumOff val="35000"/>
                    </a:schemeClr>
                  </a:solidFill>
                  <a:latin typeface="+mn-ea"/>
                  <a:cs typeface="+mn-ea"/>
                  <a:sym typeface="Arial" panose="020B0604020202020204" pitchFamily="34" charset="0"/>
                </a:rPr>
                <a:t>请替换文字内容，添加相关标题，修改文字内容，也可以直接复制你的内容到此。请替换文字添加相关标题，可以直接复制你的内容到此。</a:t>
              </a:r>
            </a:p>
          </p:txBody>
        </p:sp>
        <p:sp>
          <p:nvSpPr>
            <p:cNvPr id="80" name="椭圆 79"/>
            <p:cNvSpPr/>
            <p:nvPr/>
          </p:nvSpPr>
          <p:spPr>
            <a:xfrm>
              <a:off x="1554484" y="3595302"/>
              <a:ext cx="766752" cy="7667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grpSp>
          <p:nvGrpSpPr>
            <p:cNvPr id="81" name="组合 80"/>
            <p:cNvGrpSpPr/>
            <p:nvPr/>
          </p:nvGrpSpPr>
          <p:grpSpPr>
            <a:xfrm>
              <a:off x="1684443" y="3731869"/>
              <a:ext cx="516444" cy="493618"/>
              <a:chOff x="9682163" y="5963443"/>
              <a:chExt cx="574675" cy="549275"/>
            </a:xfrm>
            <a:solidFill>
              <a:schemeClr val="bg1"/>
            </a:solidFill>
          </p:grpSpPr>
          <p:sp>
            <p:nvSpPr>
              <p:cNvPr id="82" name="Freeform 864"/>
              <p:cNvSpPr>
                <a:spLocks/>
              </p:cNvSpPr>
              <p:nvPr/>
            </p:nvSpPr>
            <p:spPr bwMode="auto">
              <a:xfrm>
                <a:off x="9855200" y="5963443"/>
                <a:ext cx="104775" cy="117475"/>
              </a:xfrm>
              <a:custGeom>
                <a:avLst/>
                <a:gdLst>
                  <a:gd name="T0" fmla="*/ 14 w 60"/>
                  <a:gd name="T1" fmla="*/ 60 h 67"/>
                  <a:gd name="T2" fmla="*/ 8 w 60"/>
                  <a:gd name="T3" fmla="*/ 21 h 67"/>
                  <a:gd name="T4" fmla="*/ 46 w 60"/>
                  <a:gd name="T5" fmla="*/ 7 h 67"/>
                  <a:gd name="T6" fmla="*/ 51 w 60"/>
                  <a:gd name="T7" fmla="*/ 46 h 67"/>
                  <a:gd name="T8" fmla="*/ 14 w 60"/>
                  <a:gd name="T9" fmla="*/ 60 h 67"/>
                </a:gdLst>
                <a:ahLst/>
                <a:cxnLst>
                  <a:cxn ang="0">
                    <a:pos x="T0" y="T1"/>
                  </a:cxn>
                  <a:cxn ang="0">
                    <a:pos x="T2" y="T3"/>
                  </a:cxn>
                  <a:cxn ang="0">
                    <a:pos x="T4" y="T5"/>
                  </a:cxn>
                  <a:cxn ang="0">
                    <a:pos x="T6" y="T7"/>
                  </a:cxn>
                  <a:cxn ang="0">
                    <a:pos x="T8" y="T9"/>
                  </a:cxn>
                </a:cxnLst>
                <a:rect l="0" t="0" r="r" b="b"/>
                <a:pathLst>
                  <a:path w="60" h="67">
                    <a:moveTo>
                      <a:pt x="14" y="60"/>
                    </a:moveTo>
                    <a:cubicBezTo>
                      <a:pt x="2" y="53"/>
                      <a:pt x="0" y="35"/>
                      <a:pt x="8" y="21"/>
                    </a:cubicBezTo>
                    <a:cubicBezTo>
                      <a:pt x="17" y="6"/>
                      <a:pt x="34" y="0"/>
                      <a:pt x="46" y="7"/>
                    </a:cubicBezTo>
                    <a:cubicBezTo>
                      <a:pt x="57" y="14"/>
                      <a:pt x="60" y="31"/>
                      <a:pt x="51" y="46"/>
                    </a:cubicBezTo>
                    <a:cubicBezTo>
                      <a:pt x="43" y="61"/>
                      <a:pt x="26" y="67"/>
                      <a:pt x="1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83" name="Freeform 865"/>
              <p:cNvSpPr>
                <a:spLocks/>
              </p:cNvSpPr>
              <p:nvPr/>
            </p:nvSpPr>
            <p:spPr bwMode="auto">
              <a:xfrm>
                <a:off x="9682163" y="6049168"/>
                <a:ext cx="569913" cy="463550"/>
              </a:xfrm>
              <a:custGeom>
                <a:avLst/>
                <a:gdLst>
                  <a:gd name="T0" fmla="*/ 4 w 326"/>
                  <a:gd name="T1" fmla="*/ 20 h 265"/>
                  <a:gd name="T2" fmla="*/ 5 w 326"/>
                  <a:gd name="T3" fmla="*/ 20 h 265"/>
                  <a:gd name="T4" fmla="*/ 16 w 326"/>
                  <a:gd name="T5" fmla="*/ 16 h 265"/>
                  <a:gd name="T6" fmla="*/ 59 w 326"/>
                  <a:gd name="T7" fmla="*/ 2 h 265"/>
                  <a:gd name="T8" fmla="*/ 98 w 326"/>
                  <a:gd name="T9" fmla="*/ 9 h 265"/>
                  <a:gd name="T10" fmla="*/ 88 w 326"/>
                  <a:gd name="T11" fmla="*/ 16 h 265"/>
                  <a:gd name="T12" fmla="*/ 85 w 326"/>
                  <a:gd name="T13" fmla="*/ 32 h 265"/>
                  <a:gd name="T14" fmla="*/ 102 w 326"/>
                  <a:gd name="T15" fmla="*/ 24 h 265"/>
                  <a:gd name="T16" fmla="*/ 108 w 326"/>
                  <a:gd name="T17" fmla="*/ 12 h 265"/>
                  <a:gd name="T18" fmla="*/ 110 w 326"/>
                  <a:gd name="T19" fmla="*/ 26 h 265"/>
                  <a:gd name="T20" fmla="*/ 89 w 326"/>
                  <a:gd name="T21" fmla="*/ 70 h 265"/>
                  <a:gd name="T22" fmla="*/ 111 w 326"/>
                  <a:gd name="T23" fmla="*/ 34 h 265"/>
                  <a:gd name="T24" fmla="*/ 118 w 326"/>
                  <a:gd name="T25" fmla="*/ 32 h 265"/>
                  <a:gd name="T26" fmla="*/ 128 w 326"/>
                  <a:gd name="T27" fmla="*/ 86 h 265"/>
                  <a:gd name="T28" fmla="*/ 162 w 326"/>
                  <a:gd name="T29" fmla="*/ 108 h 265"/>
                  <a:gd name="T30" fmla="*/ 222 w 326"/>
                  <a:gd name="T31" fmla="*/ 60 h 265"/>
                  <a:gd name="T32" fmla="*/ 326 w 326"/>
                  <a:gd name="T33" fmla="*/ 135 h 265"/>
                  <a:gd name="T34" fmla="*/ 312 w 326"/>
                  <a:gd name="T35" fmla="*/ 137 h 265"/>
                  <a:gd name="T36" fmla="*/ 156 w 326"/>
                  <a:gd name="T37" fmla="*/ 137 h 265"/>
                  <a:gd name="T38" fmla="*/ 130 w 326"/>
                  <a:gd name="T39" fmla="*/ 135 h 265"/>
                  <a:gd name="T40" fmla="*/ 121 w 326"/>
                  <a:gd name="T41" fmla="*/ 121 h 265"/>
                  <a:gd name="T42" fmla="*/ 104 w 326"/>
                  <a:gd name="T43" fmla="*/ 108 h 265"/>
                  <a:gd name="T44" fmla="*/ 103 w 326"/>
                  <a:gd name="T45" fmla="*/ 108 h 265"/>
                  <a:gd name="T46" fmla="*/ 103 w 326"/>
                  <a:gd name="T47" fmla="*/ 108 h 265"/>
                  <a:gd name="T48" fmla="*/ 97 w 326"/>
                  <a:gd name="T49" fmla="*/ 96 h 265"/>
                  <a:gd name="T50" fmla="*/ 96 w 326"/>
                  <a:gd name="T51" fmla="*/ 94 h 265"/>
                  <a:gd name="T52" fmla="*/ 95 w 326"/>
                  <a:gd name="T53" fmla="*/ 85 h 265"/>
                  <a:gd name="T54" fmla="*/ 101 w 326"/>
                  <a:gd name="T55" fmla="*/ 161 h 265"/>
                  <a:gd name="T56" fmla="*/ 77 w 326"/>
                  <a:gd name="T57" fmla="*/ 265 h 265"/>
                  <a:gd name="T58" fmla="*/ 69 w 326"/>
                  <a:gd name="T59" fmla="*/ 180 h 265"/>
                  <a:gd name="T60" fmla="*/ 68 w 326"/>
                  <a:gd name="T61" fmla="*/ 177 h 265"/>
                  <a:gd name="T62" fmla="*/ 54 w 326"/>
                  <a:gd name="T63" fmla="*/ 149 h 265"/>
                  <a:gd name="T64" fmla="*/ 8 w 326"/>
                  <a:gd name="T65" fmla="*/ 260 h 265"/>
                  <a:gd name="T66" fmla="*/ 3 w 326"/>
                  <a:gd name="T67" fmla="*/ 113 h 265"/>
                  <a:gd name="T68" fmla="*/ 25 w 326"/>
                  <a:gd name="T69" fmla="*/ 68 h 265"/>
                  <a:gd name="T70" fmla="*/ 0 w 326"/>
                  <a:gd name="T71" fmla="*/ 49 h 265"/>
                  <a:gd name="T72" fmla="*/ 0 w 326"/>
                  <a:gd name="T73" fmla="*/ 48 h 265"/>
                  <a:gd name="T74" fmla="*/ 4 w 326"/>
                  <a:gd name="T75" fmla="*/ 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265">
                    <a:moveTo>
                      <a:pt x="4" y="20"/>
                    </a:moveTo>
                    <a:cubicBezTo>
                      <a:pt x="4" y="20"/>
                      <a:pt x="4" y="20"/>
                      <a:pt x="4" y="20"/>
                    </a:cubicBezTo>
                    <a:cubicBezTo>
                      <a:pt x="4" y="20"/>
                      <a:pt x="4" y="20"/>
                      <a:pt x="4" y="20"/>
                    </a:cubicBezTo>
                    <a:cubicBezTo>
                      <a:pt x="5" y="20"/>
                      <a:pt x="5" y="20"/>
                      <a:pt x="5" y="20"/>
                    </a:cubicBezTo>
                    <a:cubicBezTo>
                      <a:pt x="9" y="19"/>
                      <a:pt x="9" y="19"/>
                      <a:pt x="9" y="19"/>
                    </a:cubicBezTo>
                    <a:cubicBezTo>
                      <a:pt x="16" y="16"/>
                      <a:pt x="16" y="16"/>
                      <a:pt x="16" y="16"/>
                    </a:cubicBezTo>
                    <a:cubicBezTo>
                      <a:pt x="31" y="11"/>
                      <a:pt x="31" y="11"/>
                      <a:pt x="31" y="11"/>
                    </a:cubicBezTo>
                    <a:cubicBezTo>
                      <a:pt x="59" y="2"/>
                      <a:pt x="59" y="2"/>
                      <a:pt x="59" y="2"/>
                    </a:cubicBezTo>
                    <a:cubicBezTo>
                      <a:pt x="63" y="0"/>
                      <a:pt x="75" y="0"/>
                      <a:pt x="77" y="1"/>
                    </a:cubicBezTo>
                    <a:cubicBezTo>
                      <a:pt x="86" y="4"/>
                      <a:pt x="92" y="6"/>
                      <a:pt x="98" y="9"/>
                    </a:cubicBezTo>
                    <a:cubicBezTo>
                      <a:pt x="97" y="10"/>
                      <a:pt x="97" y="10"/>
                      <a:pt x="97" y="10"/>
                    </a:cubicBezTo>
                    <a:cubicBezTo>
                      <a:pt x="88" y="16"/>
                      <a:pt x="88" y="16"/>
                      <a:pt x="88" y="16"/>
                    </a:cubicBezTo>
                    <a:cubicBezTo>
                      <a:pt x="92" y="25"/>
                      <a:pt x="92" y="25"/>
                      <a:pt x="92" y="25"/>
                    </a:cubicBezTo>
                    <a:cubicBezTo>
                      <a:pt x="85" y="32"/>
                      <a:pt x="85" y="32"/>
                      <a:pt x="85" y="32"/>
                    </a:cubicBezTo>
                    <a:cubicBezTo>
                      <a:pt x="77" y="74"/>
                      <a:pt x="77" y="74"/>
                      <a:pt x="77" y="74"/>
                    </a:cubicBezTo>
                    <a:cubicBezTo>
                      <a:pt x="102" y="24"/>
                      <a:pt x="102" y="24"/>
                      <a:pt x="102" y="24"/>
                    </a:cubicBezTo>
                    <a:cubicBezTo>
                      <a:pt x="102" y="22"/>
                      <a:pt x="102" y="22"/>
                      <a:pt x="102" y="22"/>
                    </a:cubicBezTo>
                    <a:cubicBezTo>
                      <a:pt x="108" y="12"/>
                      <a:pt x="108" y="12"/>
                      <a:pt x="108" y="12"/>
                    </a:cubicBezTo>
                    <a:cubicBezTo>
                      <a:pt x="113" y="15"/>
                      <a:pt x="113" y="15"/>
                      <a:pt x="113" y="15"/>
                    </a:cubicBezTo>
                    <a:cubicBezTo>
                      <a:pt x="110" y="26"/>
                      <a:pt x="110" y="26"/>
                      <a:pt x="110" y="26"/>
                    </a:cubicBezTo>
                    <a:cubicBezTo>
                      <a:pt x="108" y="27"/>
                      <a:pt x="108" y="27"/>
                      <a:pt x="108" y="27"/>
                    </a:cubicBezTo>
                    <a:cubicBezTo>
                      <a:pt x="89" y="70"/>
                      <a:pt x="89" y="70"/>
                      <a:pt x="89" y="70"/>
                    </a:cubicBezTo>
                    <a:cubicBezTo>
                      <a:pt x="110" y="45"/>
                      <a:pt x="110" y="45"/>
                      <a:pt x="110" y="45"/>
                    </a:cubicBezTo>
                    <a:cubicBezTo>
                      <a:pt x="111" y="34"/>
                      <a:pt x="111" y="34"/>
                      <a:pt x="111" y="34"/>
                    </a:cubicBezTo>
                    <a:cubicBezTo>
                      <a:pt x="118" y="32"/>
                      <a:pt x="118" y="32"/>
                      <a:pt x="118" y="32"/>
                    </a:cubicBezTo>
                    <a:cubicBezTo>
                      <a:pt x="118" y="32"/>
                      <a:pt x="118" y="32"/>
                      <a:pt x="118" y="32"/>
                    </a:cubicBezTo>
                    <a:cubicBezTo>
                      <a:pt x="127" y="85"/>
                      <a:pt x="127" y="85"/>
                      <a:pt x="127" y="85"/>
                    </a:cubicBezTo>
                    <a:cubicBezTo>
                      <a:pt x="128" y="86"/>
                      <a:pt x="128" y="86"/>
                      <a:pt x="128" y="86"/>
                    </a:cubicBezTo>
                    <a:cubicBezTo>
                      <a:pt x="140" y="93"/>
                      <a:pt x="140" y="93"/>
                      <a:pt x="140" y="93"/>
                    </a:cubicBezTo>
                    <a:cubicBezTo>
                      <a:pt x="162" y="108"/>
                      <a:pt x="162" y="108"/>
                      <a:pt x="162" y="108"/>
                    </a:cubicBezTo>
                    <a:cubicBezTo>
                      <a:pt x="162" y="108"/>
                      <a:pt x="162" y="109"/>
                      <a:pt x="162" y="109"/>
                    </a:cubicBezTo>
                    <a:cubicBezTo>
                      <a:pt x="222" y="60"/>
                      <a:pt x="222" y="60"/>
                      <a:pt x="222" y="60"/>
                    </a:cubicBezTo>
                    <a:cubicBezTo>
                      <a:pt x="225" y="57"/>
                      <a:pt x="231" y="57"/>
                      <a:pt x="235" y="60"/>
                    </a:cubicBezTo>
                    <a:cubicBezTo>
                      <a:pt x="326" y="135"/>
                      <a:pt x="326" y="135"/>
                      <a:pt x="326" y="135"/>
                    </a:cubicBezTo>
                    <a:cubicBezTo>
                      <a:pt x="325" y="137"/>
                      <a:pt x="322" y="137"/>
                      <a:pt x="320" y="137"/>
                    </a:cubicBezTo>
                    <a:cubicBezTo>
                      <a:pt x="312" y="137"/>
                      <a:pt x="312" y="137"/>
                      <a:pt x="312" y="137"/>
                    </a:cubicBezTo>
                    <a:cubicBezTo>
                      <a:pt x="160" y="114"/>
                      <a:pt x="160" y="114"/>
                      <a:pt x="160" y="114"/>
                    </a:cubicBezTo>
                    <a:cubicBezTo>
                      <a:pt x="156" y="137"/>
                      <a:pt x="156" y="137"/>
                      <a:pt x="156" y="137"/>
                    </a:cubicBezTo>
                    <a:cubicBezTo>
                      <a:pt x="137" y="137"/>
                      <a:pt x="137" y="137"/>
                      <a:pt x="137" y="137"/>
                    </a:cubicBezTo>
                    <a:cubicBezTo>
                      <a:pt x="134" y="137"/>
                      <a:pt x="132" y="137"/>
                      <a:pt x="130" y="135"/>
                    </a:cubicBezTo>
                    <a:cubicBezTo>
                      <a:pt x="135" y="131"/>
                      <a:pt x="135" y="131"/>
                      <a:pt x="135" y="131"/>
                    </a:cubicBezTo>
                    <a:cubicBezTo>
                      <a:pt x="121" y="121"/>
                      <a:pt x="121" y="121"/>
                      <a:pt x="121" y="121"/>
                    </a:cubicBezTo>
                    <a:cubicBezTo>
                      <a:pt x="110" y="112"/>
                      <a:pt x="110" y="112"/>
                      <a:pt x="110" y="112"/>
                    </a:cubicBezTo>
                    <a:cubicBezTo>
                      <a:pt x="104" y="108"/>
                      <a:pt x="104" y="108"/>
                      <a:pt x="104" y="108"/>
                    </a:cubicBezTo>
                    <a:cubicBezTo>
                      <a:pt x="104" y="108"/>
                      <a:pt x="104" y="108"/>
                      <a:pt x="104" y="108"/>
                    </a:cubicBezTo>
                    <a:cubicBezTo>
                      <a:pt x="103" y="108"/>
                      <a:pt x="103" y="108"/>
                      <a:pt x="103" y="108"/>
                    </a:cubicBezTo>
                    <a:cubicBezTo>
                      <a:pt x="103" y="108"/>
                      <a:pt x="103" y="108"/>
                      <a:pt x="103" y="108"/>
                    </a:cubicBezTo>
                    <a:cubicBezTo>
                      <a:pt x="103" y="108"/>
                      <a:pt x="103" y="108"/>
                      <a:pt x="103" y="108"/>
                    </a:cubicBezTo>
                    <a:cubicBezTo>
                      <a:pt x="90" y="85"/>
                      <a:pt x="100" y="101"/>
                      <a:pt x="97" y="96"/>
                    </a:cubicBezTo>
                    <a:cubicBezTo>
                      <a:pt x="97" y="96"/>
                      <a:pt x="97" y="96"/>
                      <a:pt x="97" y="96"/>
                    </a:cubicBezTo>
                    <a:cubicBezTo>
                      <a:pt x="97" y="96"/>
                      <a:pt x="97" y="96"/>
                      <a:pt x="97" y="96"/>
                    </a:cubicBezTo>
                    <a:cubicBezTo>
                      <a:pt x="96" y="94"/>
                      <a:pt x="96" y="94"/>
                      <a:pt x="96" y="94"/>
                    </a:cubicBezTo>
                    <a:cubicBezTo>
                      <a:pt x="96" y="91"/>
                      <a:pt x="96" y="91"/>
                      <a:pt x="96" y="91"/>
                    </a:cubicBezTo>
                    <a:cubicBezTo>
                      <a:pt x="95" y="85"/>
                      <a:pt x="95" y="85"/>
                      <a:pt x="95" y="85"/>
                    </a:cubicBezTo>
                    <a:cubicBezTo>
                      <a:pt x="91" y="96"/>
                      <a:pt x="87" y="108"/>
                      <a:pt x="82" y="121"/>
                    </a:cubicBezTo>
                    <a:cubicBezTo>
                      <a:pt x="87" y="130"/>
                      <a:pt x="94" y="145"/>
                      <a:pt x="101" y="161"/>
                    </a:cubicBezTo>
                    <a:cubicBezTo>
                      <a:pt x="111" y="205"/>
                      <a:pt x="108" y="234"/>
                      <a:pt x="111" y="262"/>
                    </a:cubicBezTo>
                    <a:cubicBezTo>
                      <a:pt x="77" y="265"/>
                      <a:pt x="77" y="265"/>
                      <a:pt x="77" y="265"/>
                    </a:cubicBezTo>
                    <a:cubicBezTo>
                      <a:pt x="70" y="189"/>
                      <a:pt x="70" y="189"/>
                      <a:pt x="70" y="189"/>
                    </a:cubicBezTo>
                    <a:cubicBezTo>
                      <a:pt x="69" y="180"/>
                      <a:pt x="69" y="180"/>
                      <a:pt x="69" y="180"/>
                    </a:cubicBezTo>
                    <a:cubicBezTo>
                      <a:pt x="69" y="180"/>
                      <a:pt x="69" y="180"/>
                      <a:pt x="69" y="179"/>
                    </a:cubicBezTo>
                    <a:cubicBezTo>
                      <a:pt x="68" y="177"/>
                      <a:pt x="68" y="177"/>
                      <a:pt x="68" y="177"/>
                    </a:cubicBezTo>
                    <a:cubicBezTo>
                      <a:pt x="59" y="160"/>
                      <a:pt x="59" y="160"/>
                      <a:pt x="59" y="160"/>
                    </a:cubicBezTo>
                    <a:cubicBezTo>
                      <a:pt x="54" y="149"/>
                      <a:pt x="54" y="149"/>
                      <a:pt x="54" y="149"/>
                    </a:cubicBezTo>
                    <a:cubicBezTo>
                      <a:pt x="52" y="180"/>
                      <a:pt x="47" y="232"/>
                      <a:pt x="41" y="264"/>
                    </a:cubicBezTo>
                    <a:cubicBezTo>
                      <a:pt x="8" y="260"/>
                      <a:pt x="8" y="260"/>
                      <a:pt x="8" y="260"/>
                    </a:cubicBezTo>
                    <a:cubicBezTo>
                      <a:pt x="13" y="212"/>
                      <a:pt x="16" y="167"/>
                      <a:pt x="18" y="120"/>
                    </a:cubicBezTo>
                    <a:cubicBezTo>
                      <a:pt x="13" y="117"/>
                      <a:pt x="8" y="115"/>
                      <a:pt x="3" y="113"/>
                    </a:cubicBezTo>
                    <a:cubicBezTo>
                      <a:pt x="3" y="112"/>
                      <a:pt x="3" y="112"/>
                      <a:pt x="3" y="112"/>
                    </a:cubicBezTo>
                    <a:cubicBezTo>
                      <a:pt x="10" y="97"/>
                      <a:pt x="18" y="83"/>
                      <a:pt x="25" y="68"/>
                    </a:cubicBezTo>
                    <a:cubicBezTo>
                      <a:pt x="2" y="50"/>
                      <a:pt x="2" y="50"/>
                      <a:pt x="2" y="50"/>
                    </a:cubicBezTo>
                    <a:cubicBezTo>
                      <a:pt x="0" y="49"/>
                      <a:pt x="0" y="49"/>
                      <a:pt x="0" y="49"/>
                    </a:cubicBezTo>
                    <a:cubicBezTo>
                      <a:pt x="0" y="48"/>
                      <a:pt x="0" y="48"/>
                      <a:pt x="0" y="48"/>
                    </a:cubicBezTo>
                    <a:cubicBezTo>
                      <a:pt x="0" y="48"/>
                      <a:pt x="0" y="48"/>
                      <a:pt x="0" y="48"/>
                    </a:cubicBezTo>
                    <a:cubicBezTo>
                      <a:pt x="0" y="48"/>
                      <a:pt x="0" y="48"/>
                      <a:pt x="0" y="48"/>
                    </a:cubicBezTo>
                    <a:cubicBezTo>
                      <a:pt x="0" y="48"/>
                      <a:pt x="5" y="14"/>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84" name="Freeform 866"/>
              <p:cNvSpPr>
                <a:spLocks noEditPoints="1"/>
              </p:cNvSpPr>
              <p:nvPr/>
            </p:nvSpPr>
            <p:spPr bwMode="auto">
              <a:xfrm>
                <a:off x="9904413" y="6296818"/>
                <a:ext cx="352425" cy="206375"/>
              </a:xfrm>
              <a:custGeom>
                <a:avLst/>
                <a:gdLst>
                  <a:gd name="T0" fmla="*/ 108 w 202"/>
                  <a:gd name="T1" fmla="*/ 78 h 118"/>
                  <a:gd name="T2" fmla="*/ 202 w 202"/>
                  <a:gd name="T3" fmla="*/ 0 h 118"/>
                  <a:gd name="T4" fmla="*/ 202 w 202"/>
                  <a:gd name="T5" fmla="*/ 108 h 118"/>
                  <a:gd name="T6" fmla="*/ 193 w 202"/>
                  <a:gd name="T7" fmla="*/ 118 h 118"/>
                  <a:gd name="T8" fmla="*/ 10 w 202"/>
                  <a:gd name="T9" fmla="*/ 118 h 118"/>
                  <a:gd name="T10" fmla="*/ 0 w 202"/>
                  <a:gd name="T11" fmla="*/ 108 h 118"/>
                  <a:gd name="T12" fmla="*/ 0 w 202"/>
                  <a:gd name="T13" fmla="*/ 0 h 118"/>
                  <a:gd name="T14" fmla="*/ 95 w 202"/>
                  <a:gd name="T15" fmla="*/ 78 h 118"/>
                  <a:gd name="T16" fmla="*/ 108 w 202"/>
                  <a:gd name="T17" fmla="*/ 78 h 118"/>
                  <a:gd name="T18" fmla="*/ 145 w 202"/>
                  <a:gd name="T19" fmla="*/ 67 h 118"/>
                  <a:gd name="T20" fmla="*/ 189 w 202"/>
                  <a:gd name="T21" fmla="*/ 109 h 118"/>
                  <a:gd name="T22" fmla="*/ 191 w 202"/>
                  <a:gd name="T23" fmla="*/ 110 h 118"/>
                  <a:gd name="T24" fmla="*/ 193 w 202"/>
                  <a:gd name="T25" fmla="*/ 109 h 118"/>
                  <a:gd name="T26" fmla="*/ 193 w 202"/>
                  <a:gd name="T27" fmla="*/ 104 h 118"/>
                  <a:gd name="T28" fmla="*/ 149 w 202"/>
                  <a:gd name="T29" fmla="*/ 62 h 118"/>
                  <a:gd name="T30" fmla="*/ 145 w 202"/>
                  <a:gd name="T31" fmla="*/ 62 h 118"/>
                  <a:gd name="T32" fmla="*/ 145 w 202"/>
                  <a:gd name="T33" fmla="*/ 67 h 118"/>
                  <a:gd name="T34" fmla="*/ 58 w 202"/>
                  <a:gd name="T35" fmla="*/ 62 h 118"/>
                  <a:gd name="T36" fmla="*/ 54 w 202"/>
                  <a:gd name="T37" fmla="*/ 62 h 118"/>
                  <a:gd name="T38" fmla="*/ 9 w 202"/>
                  <a:gd name="T39" fmla="*/ 104 h 118"/>
                  <a:gd name="T40" fmla="*/ 9 w 202"/>
                  <a:gd name="T41" fmla="*/ 109 h 118"/>
                  <a:gd name="T42" fmla="*/ 12 w 202"/>
                  <a:gd name="T43" fmla="*/ 110 h 118"/>
                  <a:gd name="T44" fmla="*/ 14 w 202"/>
                  <a:gd name="T45" fmla="*/ 109 h 118"/>
                  <a:gd name="T46" fmla="*/ 58 w 202"/>
                  <a:gd name="T47" fmla="*/ 67 h 118"/>
                  <a:gd name="T48" fmla="*/ 58 w 202"/>
                  <a:gd name="T49"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18">
                    <a:moveTo>
                      <a:pt x="108" y="78"/>
                    </a:moveTo>
                    <a:cubicBezTo>
                      <a:pt x="202" y="0"/>
                      <a:pt x="202" y="0"/>
                      <a:pt x="202" y="0"/>
                    </a:cubicBezTo>
                    <a:cubicBezTo>
                      <a:pt x="202" y="108"/>
                      <a:pt x="202" y="108"/>
                      <a:pt x="202" y="108"/>
                    </a:cubicBezTo>
                    <a:cubicBezTo>
                      <a:pt x="202" y="113"/>
                      <a:pt x="198" y="118"/>
                      <a:pt x="193" y="118"/>
                    </a:cubicBezTo>
                    <a:cubicBezTo>
                      <a:pt x="10" y="118"/>
                      <a:pt x="10" y="118"/>
                      <a:pt x="10" y="118"/>
                    </a:cubicBezTo>
                    <a:cubicBezTo>
                      <a:pt x="4" y="118"/>
                      <a:pt x="0" y="113"/>
                      <a:pt x="0" y="108"/>
                    </a:cubicBezTo>
                    <a:cubicBezTo>
                      <a:pt x="0" y="0"/>
                      <a:pt x="0" y="0"/>
                      <a:pt x="0" y="0"/>
                    </a:cubicBezTo>
                    <a:cubicBezTo>
                      <a:pt x="95" y="78"/>
                      <a:pt x="95" y="78"/>
                      <a:pt x="95" y="78"/>
                    </a:cubicBezTo>
                    <a:cubicBezTo>
                      <a:pt x="98" y="81"/>
                      <a:pt x="104" y="81"/>
                      <a:pt x="108" y="78"/>
                    </a:cubicBezTo>
                    <a:close/>
                    <a:moveTo>
                      <a:pt x="145" y="67"/>
                    </a:moveTo>
                    <a:cubicBezTo>
                      <a:pt x="189" y="109"/>
                      <a:pt x="189" y="109"/>
                      <a:pt x="189" y="109"/>
                    </a:cubicBezTo>
                    <a:cubicBezTo>
                      <a:pt x="190" y="109"/>
                      <a:pt x="190" y="110"/>
                      <a:pt x="191" y="110"/>
                    </a:cubicBezTo>
                    <a:cubicBezTo>
                      <a:pt x="192" y="110"/>
                      <a:pt x="193" y="109"/>
                      <a:pt x="193" y="109"/>
                    </a:cubicBezTo>
                    <a:cubicBezTo>
                      <a:pt x="195" y="107"/>
                      <a:pt x="195" y="105"/>
                      <a:pt x="193" y="104"/>
                    </a:cubicBezTo>
                    <a:cubicBezTo>
                      <a:pt x="149" y="62"/>
                      <a:pt x="149" y="62"/>
                      <a:pt x="149" y="62"/>
                    </a:cubicBezTo>
                    <a:cubicBezTo>
                      <a:pt x="148" y="61"/>
                      <a:pt x="146" y="61"/>
                      <a:pt x="145" y="62"/>
                    </a:cubicBezTo>
                    <a:cubicBezTo>
                      <a:pt x="143" y="64"/>
                      <a:pt x="143" y="66"/>
                      <a:pt x="145" y="67"/>
                    </a:cubicBezTo>
                    <a:close/>
                    <a:moveTo>
                      <a:pt x="58" y="62"/>
                    </a:moveTo>
                    <a:cubicBezTo>
                      <a:pt x="57" y="61"/>
                      <a:pt x="55" y="61"/>
                      <a:pt x="54" y="62"/>
                    </a:cubicBezTo>
                    <a:cubicBezTo>
                      <a:pt x="9" y="104"/>
                      <a:pt x="9" y="104"/>
                      <a:pt x="9" y="104"/>
                    </a:cubicBezTo>
                    <a:cubicBezTo>
                      <a:pt x="8" y="105"/>
                      <a:pt x="8" y="107"/>
                      <a:pt x="9" y="109"/>
                    </a:cubicBezTo>
                    <a:cubicBezTo>
                      <a:pt x="10" y="109"/>
                      <a:pt x="11" y="110"/>
                      <a:pt x="12" y="110"/>
                    </a:cubicBezTo>
                    <a:cubicBezTo>
                      <a:pt x="12" y="110"/>
                      <a:pt x="13" y="109"/>
                      <a:pt x="14" y="109"/>
                    </a:cubicBezTo>
                    <a:cubicBezTo>
                      <a:pt x="58" y="67"/>
                      <a:pt x="58" y="67"/>
                      <a:pt x="58" y="67"/>
                    </a:cubicBezTo>
                    <a:cubicBezTo>
                      <a:pt x="59" y="66"/>
                      <a:pt x="59" y="64"/>
                      <a:pt x="58"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85" name="Freeform 867"/>
              <p:cNvSpPr>
                <a:spLocks/>
              </p:cNvSpPr>
              <p:nvPr/>
            </p:nvSpPr>
            <p:spPr bwMode="auto">
              <a:xfrm>
                <a:off x="9993313" y="6295231"/>
                <a:ext cx="198438" cy="49213"/>
              </a:xfrm>
              <a:custGeom>
                <a:avLst/>
                <a:gdLst>
                  <a:gd name="T0" fmla="*/ 7 w 114"/>
                  <a:gd name="T1" fmla="*/ 0 h 28"/>
                  <a:gd name="T2" fmla="*/ 109 w 114"/>
                  <a:gd name="T3" fmla="*/ 18 h 28"/>
                  <a:gd name="T4" fmla="*/ 113 w 114"/>
                  <a:gd name="T5" fmla="*/ 24 h 28"/>
                  <a:gd name="T6" fmla="*/ 108 w 114"/>
                  <a:gd name="T7" fmla="*/ 28 h 28"/>
                  <a:gd name="T8" fmla="*/ 107 w 114"/>
                  <a:gd name="T9" fmla="*/ 28 h 28"/>
                  <a:gd name="T10" fmla="*/ 5 w 114"/>
                  <a:gd name="T11" fmla="*/ 11 h 28"/>
                  <a:gd name="T12" fmla="*/ 1 w 114"/>
                  <a:gd name="T13" fmla="*/ 5 h 28"/>
                  <a:gd name="T14" fmla="*/ 7 w 11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8">
                    <a:moveTo>
                      <a:pt x="7" y="0"/>
                    </a:moveTo>
                    <a:cubicBezTo>
                      <a:pt x="109" y="18"/>
                      <a:pt x="109" y="18"/>
                      <a:pt x="109" y="18"/>
                    </a:cubicBezTo>
                    <a:cubicBezTo>
                      <a:pt x="112" y="18"/>
                      <a:pt x="114" y="21"/>
                      <a:pt x="113" y="24"/>
                    </a:cubicBezTo>
                    <a:cubicBezTo>
                      <a:pt x="113" y="27"/>
                      <a:pt x="110" y="28"/>
                      <a:pt x="108" y="28"/>
                    </a:cubicBezTo>
                    <a:cubicBezTo>
                      <a:pt x="107" y="28"/>
                      <a:pt x="107" y="28"/>
                      <a:pt x="107" y="28"/>
                    </a:cubicBezTo>
                    <a:cubicBezTo>
                      <a:pt x="5" y="11"/>
                      <a:pt x="5" y="11"/>
                      <a:pt x="5" y="11"/>
                    </a:cubicBezTo>
                    <a:cubicBezTo>
                      <a:pt x="2" y="10"/>
                      <a:pt x="0" y="8"/>
                      <a:pt x="1" y="5"/>
                    </a:cubicBezTo>
                    <a:cubicBezTo>
                      <a:pt x="1" y="2"/>
                      <a:pt x="4"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86" name="Freeform 868"/>
              <p:cNvSpPr>
                <a:spLocks/>
              </p:cNvSpPr>
              <p:nvPr/>
            </p:nvSpPr>
            <p:spPr bwMode="auto">
              <a:xfrm>
                <a:off x="9985375" y="6331743"/>
                <a:ext cx="160338" cy="44450"/>
              </a:xfrm>
              <a:custGeom>
                <a:avLst/>
                <a:gdLst>
                  <a:gd name="T0" fmla="*/ 1 w 91"/>
                  <a:gd name="T1" fmla="*/ 5 h 25"/>
                  <a:gd name="T2" fmla="*/ 7 w 91"/>
                  <a:gd name="T3" fmla="*/ 1 h 25"/>
                  <a:gd name="T4" fmla="*/ 86 w 91"/>
                  <a:gd name="T5" fmla="*/ 14 h 25"/>
                  <a:gd name="T6" fmla="*/ 90 w 91"/>
                  <a:gd name="T7" fmla="*/ 20 h 25"/>
                  <a:gd name="T8" fmla="*/ 85 w 91"/>
                  <a:gd name="T9" fmla="*/ 25 h 25"/>
                  <a:gd name="T10" fmla="*/ 84 w 91"/>
                  <a:gd name="T11" fmla="*/ 25 h 25"/>
                  <a:gd name="T12" fmla="*/ 5 w 91"/>
                  <a:gd name="T13" fmla="*/ 11 h 25"/>
                  <a:gd name="T14" fmla="*/ 1 w 9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25">
                    <a:moveTo>
                      <a:pt x="1" y="5"/>
                    </a:moveTo>
                    <a:cubicBezTo>
                      <a:pt x="1" y="2"/>
                      <a:pt x="4" y="0"/>
                      <a:pt x="7" y="1"/>
                    </a:cubicBezTo>
                    <a:cubicBezTo>
                      <a:pt x="86" y="14"/>
                      <a:pt x="86" y="14"/>
                      <a:pt x="86" y="14"/>
                    </a:cubicBezTo>
                    <a:cubicBezTo>
                      <a:pt x="89" y="15"/>
                      <a:pt x="91" y="18"/>
                      <a:pt x="90" y="20"/>
                    </a:cubicBezTo>
                    <a:cubicBezTo>
                      <a:pt x="90" y="23"/>
                      <a:pt x="87" y="25"/>
                      <a:pt x="85" y="25"/>
                    </a:cubicBezTo>
                    <a:cubicBezTo>
                      <a:pt x="84" y="25"/>
                      <a:pt x="84" y="25"/>
                      <a:pt x="84" y="25"/>
                    </a:cubicBezTo>
                    <a:cubicBezTo>
                      <a:pt x="5" y="11"/>
                      <a:pt x="5" y="11"/>
                      <a:pt x="5" y="11"/>
                    </a:cubicBezTo>
                    <a:cubicBezTo>
                      <a:pt x="2" y="11"/>
                      <a:pt x="0" y="8"/>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87" name="Freeform 869"/>
              <p:cNvSpPr>
                <a:spLocks/>
              </p:cNvSpPr>
              <p:nvPr/>
            </p:nvSpPr>
            <p:spPr bwMode="auto">
              <a:xfrm>
                <a:off x="10034588" y="6379368"/>
                <a:ext cx="73025" cy="28575"/>
              </a:xfrm>
              <a:custGeom>
                <a:avLst/>
                <a:gdLst>
                  <a:gd name="T0" fmla="*/ 37 w 42"/>
                  <a:gd name="T1" fmla="*/ 5 h 16"/>
                  <a:gd name="T2" fmla="*/ 42 w 42"/>
                  <a:gd name="T3" fmla="*/ 12 h 16"/>
                  <a:gd name="T4" fmla="*/ 37 w 42"/>
                  <a:gd name="T5" fmla="*/ 16 h 16"/>
                  <a:gd name="T6" fmla="*/ 36 w 42"/>
                  <a:gd name="T7" fmla="*/ 16 h 16"/>
                  <a:gd name="T8" fmla="*/ 5 w 42"/>
                  <a:gd name="T9" fmla="*/ 11 h 16"/>
                  <a:gd name="T10" fmla="*/ 1 w 42"/>
                  <a:gd name="T11" fmla="*/ 5 h 16"/>
                  <a:gd name="T12" fmla="*/ 7 w 42"/>
                  <a:gd name="T13" fmla="*/ 1 h 16"/>
                  <a:gd name="T14" fmla="*/ 37 w 42"/>
                  <a:gd name="T15" fmla="*/ 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7" y="5"/>
                    </a:moveTo>
                    <a:cubicBezTo>
                      <a:pt x="40" y="6"/>
                      <a:pt x="42" y="9"/>
                      <a:pt x="42" y="12"/>
                    </a:cubicBezTo>
                    <a:cubicBezTo>
                      <a:pt x="41" y="14"/>
                      <a:pt x="39" y="16"/>
                      <a:pt x="37" y="16"/>
                    </a:cubicBezTo>
                    <a:cubicBezTo>
                      <a:pt x="36" y="16"/>
                      <a:pt x="36" y="16"/>
                      <a:pt x="36" y="16"/>
                    </a:cubicBezTo>
                    <a:cubicBezTo>
                      <a:pt x="5" y="11"/>
                      <a:pt x="5" y="11"/>
                      <a:pt x="5" y="11"/>
                    </a:cubicBezTo>
                    <a:cubicBezTo>
                      <a:pt x="3" y="11"/>
                      <a:pt x="0" y="8"/>
                      <a:pt x="1" y="5"/>
                    </a:cubicBezTo>
                    <a:cubicBezTo>
                      <a:pt x="1" y="2"/>
                      <a:pt x="4" y="0"/>
                      <a:pt x="7" y="1"/>
                    </a:cubicBezTo>
                    <a:lnTo>
                      <a:pt x="3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grpSp>
      </p:grpSp>
      <p:grpSp>
        <p:nvGrpSpPr>
          <p:cNvPr id="88" name="组合 87"/>
          <p:cNvGrpSpPr/>
          <p:nvPr/>
        </p:nvGrpSpPr>
        <p:grpSpPr>
          <a:xfrm>
            <a:off x="707572" y="1131590"/>
            <a:ext cx="7732241" cy="1023257"/>
            <a:chOff x="943429" y="1743479"/>
            <a:chExt cx="10309654" cy="1364343"/>
          </a:xfrm>
        </p:grpSpPr>
        <p:sp>
          <p:nvSpPr>
            <p:cNvPr id="92" name="圆角矩形 91"/>
            <p:cNvSpPr/>
            <p:nvPr/>
          </p:nvSpPr>
          <p:spPr>
            <a:xfrm>
              <a:off x="943429" y="1743479"/>
              <a:ext cx="9844020" cy="1364343"/>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sp>
          <p:nvSpPr>
            <p:cNvPr id="93" name="五边形 92"/>
            <p:cNvSpPr/>
            <p:nvPr/>
          </p:nvSpPr>
          <p:spPr>
            <a:xfrm>
              <a:off x="9830683" y="2052632"/>
              <a:ext cx="1422400" cy="746036"/>
            </a:xfrm>
            <a:prstGeom prst="homePlate">
              <a:avLst>
                <a:gd name="adj" fmla="val 314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162000" bIns="81000" rtlCol="0" anchor="ctr"/>
            <a:lstStyle/>
            <a:p>
              <a:pPr algn="ctr"/>
              <a:r>
                <a:rPr lang="en-US" altLang="zh-CN" sz="3000" dirty="0">
                  <a:solidFill>
                    <a:schemeClr val="bg2"/>
                  </a:solidFill>
                  <a:latin typeface="773-CAI978" panose="020B0402020204020303" pitchFamily="34" charset="0"/>
                  <a:cs typeface="+mn-ea"/>
                </a:rPr>
                <a:t>01</a:t>
              </a:r>
              <a:endParaRPr lang="zh-CN" altLang="en-US" sz="3000" dirty="0">
                <a:solidFill>
                  <a:schemeClr val="bg2"/>
                </a:solidFill>
                <a:latin typeface="773-CAI978" panose="020B0402020204020303" pitchFamily="34" charset="0"/>
                <a:cs typeface="+mn-ea"/>
              </a:endParaRPr>
            </a:p>
          </p:txBody>
        </p:sp>
        <p:sp>
          <p:nvSpPr>
            <p:cNvPr id="94" name="TextBox 33"/>
            <p:cNvSpPr txBox="1"/>
            <p:nvPr/>
          </p:nvSpPr>
          <p:spPr>
            <a:xfrm>
              <a:off x="3079313" y="2189787"/>
              <a:ext cx="5977601" cy="480132"/>
            </a:xfrm>
            <a:prstGeom prst="rect">
              <a:avLst/>
            </a:prstGeom>
            <a:noFill/>
          </p:spPr>
          <p:txBody>
            <a:bodyPr wrap="square" lIns="0" tIns="0" rIns="0" bIns="0" rtlCol="0">
              <a:spAutoFit/>
            </a:bodyPr>
            <a:lstStyle/>
            <a:p>
              <a:pPr>
                <a:lnSpc>
                  <a:spcPct val="130000"/>
                </a:lnSpc>
              </a:pPr>
              <a:r>
                <a:rPr lang="zh-CN" altLang="en-US" sz="900" dirty="0">
                  <a:solidFill>
                    <a:schemeClr val="tx1">
                      <a:lumMod val="65000"/>
                      <a:lumOff val="35000"/>
                    </a:schemeClr>
                  </a:solidFill>
                  <a:latin typeface="+mn-ea"/>
                  <a:cs typeface="+mn-ea"/>
                  <a:sym typeface="Arial" panose="020B0604020202020204" pitchFamily="34" charset="0"/>
                </a:rPr>
                <a:t>请替换文字内容，添加相关标题，修改文字内容，也可以直接复制你的内容到此。请替换文字添加相关标题，可以直接复制你的内容到此。</a:t>
              </a:r>
            </a:p>
          </p:txBody>
        </p:sp>
        <p:sp>
          <p:nvSpPr>
            <p:cNvPr id="95" name="椭圆 94"/>
            <p:cNvSpPr/>
            <p:nvPr/>
          </p:nvSpPr>
          <p:spPr>
            <a:xfrm>
              <a:off x="1554484" y="2042274"/>
              <a:ext cx="766752" cy="7667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endParaRPr>
            </a:p>
          </p:txBody>
        </p:sp>
        <p:grpSp>
          <p:nvGrpSpPr>
            <p:cNvPr id="96" name="组合 95"/>
            <p:cNvGrpSpPr/>
            <p:nvPr/>
          </p:nvGrpSpPr>
          <p:grpSpPr>
            <a:xfrm>
              <a:off x="1682667" y="2126248"/>
              <a:ext cx="522298" cy="598804"/>
              <a:chOff x="2033588" y="4343400"/>
              <a:chExt cx="563563" cy="646113"/>
            </a:xfrm>
            <a:solidFill>
              <a:schemeClr val="bg1"/>
            </a:solidFill>
          </p:grpSpPr>
          <p:sp>
            <p:nvSpPr>
              <p:cNvPr id="97" name="Oval 316"/>
              <p:cNvSpPr>
                <a:spLocks noChangeArrowheads="1"/>
              </p:cNvSpPr>
              <p:nvPr/>
            </p:nvSpPr>
            <p:spPr bwMode="auto">
              <a:xfrm>
                <a:off x="2166938" y="4343400"/>
                <a:ext cx="101600"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98" name="Freeform 317"/>
              <p:cNvSpPr>
                <a:spLocks noEditPoints="1"/>
              </p:cNvSpPr>
              <p:nvPr/>
            </p:nvSpPr>
            <p:spPr bwMode="auto">
              <a:xfrm>
                <a:off x="2033588" y="4479925"/>
                <a:ext cx="361950" cy="509588"/>
              </a:xfrm>
              <a:custGeom>
                <a:avLst/>
                <a:gdLst>
                  <a:gd name="T0" fmla="*/ 206 w 207"/>
                  <a:gd name="T1" fmla="*/ 44 h 292"/>
                  <a:gd name="T2" fmla="*/ 205 w 207"/>
                  <a:gd name="T3" fmla="*/ 44 h 292"/>
                  <a:gd name="T4" fmla="*/ 195 w 207"/>
                  <a:gd name="T5" fmla="*/ 36 h 292"/>
                  <a:gd name="T6" fmla="*/ 154 w 207"/>
                  <a:gd name="T7" fmla="*/ 5 h 292"/>
                  <a:gd name="T8" fmla="*/ 144 w 207"/>
                  <a:gd name="T9" fmla="*/ 2 h 292"/>
                  <a:gd name="T10" fmla="*/ 129 w 207"/>
                  <a:gd name="T11" fmla="*/ 1 h 292"/>
                  <a:gd name="T12" fmla="*/ 127 w 207"/>
                  <a:gd name="T13" fmla="*/ 19 h 292"/>
                  <a:gd name="T14" fmla="*/ 115 w 207"/>
                  <a:gd name="T15" fmla="*/ 72 h 292"/>
                  <a:gd name="T16" fmla="*/ 115 w 207"/>
                  <a:gd name="T17" fmla="*/ 12 h 292"/>
                  <a:gd name="T18" fmla="*/ 99 w 207"/>
                  <a:gd name="T19" fmla="*/ 0 h 292"/>
                  <a:gd name="T20" fmla="*/ 99 w 207"/>
                  <a:gd name="T21" fmla="*/ 15 h 292"/>
                  <a:gd name="T22" fmla="*/ 77 w 207"/>
                  <a:gd name="T23" fmla="*/ 30 h 292"/>
                  <a:gd name="T24" fmla="*/ 69 w 207"/>
                  <a:gd name="T25" fmla="*/ 11 h 292"/>
                  <a:gd name="T26" fmla="*/ 81 w 207"/>
                  <a:gd name="T27" fmla="*/ 0 h 292"/>
                  <a:gd name="T28" fmla="*/ 66 w 207"/>
                  <a:gd name="T29" fmla="*/ 2 h 292"/>
                  <a:gd name="T30" fmla="*/ 5 w 207"/>
                  <a:gd name="T31" fmla="*/ 60 h 292"/>
                  <a:gd name="T32" fmla="*/ 5 w 207"/>
                  <a:gd name="T33" fmla="*/ 61 h 292"/>
                  <a:gd name="T34" fmla="*/ 2 w 207"/>
                  <a:gd name="T35" fmla="*/ 81 h 292"/>
                  <a:gd name="T36" fmla="*/ 3 w 207"/>
                  <a:gd name="T37" fmla="*/ 82 h 292"/>
                  <a:gd name="T38" fmla="*/ 4 w 207"/>
                  <a:gd name="T39" fmla="*/ 85 h 292"/>
                  <a:gd name="T40" fmla="*/ 10 w 207"/>
                  <a:gd name="T41" fmla="*/ 97 h 292"/>
                  <a:gd name="T42" fmla="*/ 34 w 207"/>
                  <a:gd name="T43" fmla="*/ 144 h 292"/>
                  <a:gd name="T44" fmla="*/ 56 w 207"/>
                  <a:gd name="T45" fmla="*/ 153 h 292"/>
                  <a:gd name="T46" fmla="*/ 60 w 207"/>
                  <a:gd name="T47" fmla="*/ 154 h 292"/>
                  <a:gd name="T48" fmla="*/ 103 w 207"/>
                  <a:gd name="T49" fmla="*/ 292 h 292"/>
                  <a:gd name="T50" fmla="*/ 96 w 207"/>
                  <a:gd name="T51" fmla="*/ 188 h 292"/>
                  <a:gd name="T52" fmla="*/ 153 w 207"/>
                  <a:gd name="T53" fmla="*/ 56 h 292"/>
                  <a:gd name="T54" fmla="*/ 160 w 207"/>
                  <a:gd name="T55" fmla="*/ 53 h 292"/>
                  <a:gd name="T56" fmla="*/ 129 w 207"/>
                  <a:gd name="T57" fmla="*/ 76 h 292"/>
                  <a:gd name="T58" fmla="*/ 153 w 207"/>
                  <a:gd name="T59" fmla="*/ 56 h 292"/>
                  <a:gd name="T60" fmla="*/ 52 w 207"/>
                  <a:gd name="T61" fmla="*/ 94 h 292"/>
                  <a:gd name="T62" fmla="*/ 41 w 207"/>
                  <a:gd name="T63" fmla="*/ 74 h 292"/>
                  <a:gd name="T64" fmla="*/ 57 w 207"/>
                  <a:gd name="T65" fmla="*/ 10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92">
                    <a:moveTo>
                      <a:pt x="205" y="71"/>
                    </a:moveTo>
                    <a:cubicBezTo>
                      <a:pt x="206" y="59"/>
                      <a:pt x="207" y="41"/>
                      <a:pt x="206" y="44"/>
                    </a:cubicBezTo>
                    <a:cubicBezTo>
                      <a:pt x="206" y="44"/>
                      <a:pt x="206" y="44"/>
                      <a:pt x="206" y="44"/>
                    </a:cubicBezTo>
                    <a:cubicBezTo>
                      <a:pt x="205" y="44"/>
                      <a:pt x="205" y="44"/>
                      <a:pt x="205" y="44"/>
                    </a:cubicBezTo>
                    <a:cubicBezTo>
                      <a:pt x="202" y="41"/>
                      <a:pt x="202" y="41"/>
                      <a:pt x="202" y="41"/>
                    </a:cubicBezTo>
                    <a:cubicBezTo>
                      <a:pt x="195" y="36"/>
                      <a:pt x="195" y="36"/>
                      <a:pt x="195" y="36"/>
                    </a:cubicBezTo>
                    <a:cubicBezTo>
                      <a:pt x="181" y="26"/>
                      <a:pt x="181" y="26"/>
                      <a:pt x="181" y="26"/>
                    </a:cubicBezTo>
                    <a:cubicBezTo>
                      <a:pt x="154" y="5"/>
                      <a:pt x="154" y="5"/>
                      <a:pt x="154" y="5"/>
                    </a:cubicBezTo>
                    <a:cubicBezTo>
                      <a:pt x="151" y="3"/>
                      <a:pt x="147" y="2"/>
                      <a:pt x="144" y="2"/>
                    </a:cubicBezTo>
                    <a:cubicBezTo>
                      <a:pt x="144" y="2"/>
                      <a:pt x="144" y="2"/>
                      <a:pt x="144" y="2"/>
                    </a:cubicBezTo>
                    <a:cubicBezTo>
                      <a:pt x="139" y="1"/>
                      <a:pt x="134" y="1"/>
                      <a:pt x="129" y="0"/>
                    </a:cubicBezTo>
                    <a:cubicBezTo>
                      <a:pt x="129" y="1"/>
                      <a:pt x="129" y="1"/>
                      <a:pt x="129" y="1"/>
                    </a:cubicBezTo>
                    <a:cubicBezTo>
                      <a:pt x="142" y="11"/>
                      <a:pt x="142" y="11"/>
                      <a:pt x="142" y="11"/>
                    </a:cubicBezTo>
                    <a:cubicBezTo>
                      <a:pt x="127" y="19"/>
                      <a:pt x="127" y="19"/>
                      <a:pt x="127" y="19"/>
                    </a:cubicBezTo>
                    <a:cubicBezTo>
                      <a:pt x="134" y="30"/>
                      <a:pt x="134" y="30"/>
                      <a:pt x="134" y="30"/>
                    </a:cubicBezTo>
                    <a:cubicBezTo>
                      <a:pt x="115" y="72"/>
                      <a:pt x="115" y="72"/>
                      <a:pt x="115" y="72"/>
                    </a:cubicBezTo>
                    <a:cubicBezTo>
                      <a:pt x="112" y="15"/>
                      <a:pt x="112" y="15"/>
                      <a:pt x="112" y="15"/>
                    </a:cubicBezTo>
                    <a:cubicBezTo>
                      <a:pt x="115" y="12"/>
                      <a:pt x="115" y="12"/>
                      <a:pt x="115" y="12"/>
                    </a:cubicBezTo>
                    <a:cubicBezTo>
                      <a:pt x="111" y="0"/>
                      <a:pt x="111" y="0"/>
                      <a:pt x="111" y="0"/>
                    </a:cubicBezTo>
                    <a:cubicBezTo>
                      <a:pt x="99" y="0"/>
                      <a:pt x="99" y="0"/>
                      <a:pt x="99" y="0"/>
                    </a:cubicBezTo>
                    <a:cubicBezTo>
                      <a:pt x="96" y="12"/>
                      <a:pt x="96" y="12"/>
                      <a:pt x="96" y="12"/>
                    </a:cubicBezTo>
                    <a:cubicBezTo>
                      <a:pt x="99" y="15"/>
                      <a:pt x="99" y="15"/>
                      <a:pt x="99" y="15"/>
                    </a:cubicBezTo>
                    <a:cubicBezTo>
                      <a:pt x="96" y="72"/>
                      <a:pt x="96" y="72"/>
                      <a:pt x="96" y="72"/>
                    </a:cubicBezTo>
                    <a:cubicBezTo>
                      <a:pt x="77" y="30"/>
                      <a:pt x="77" y="30"/>
                      <a:pt x="77" y="30"/>
                    </a:cubicBezTo>
                    <a:cubicBezTo>
                      <a:pt x="84" y="19"/>
                      <a:pt x="84" y="19"/>
                      <a:pt x="84" y="19"/>
                    </a:cubicBezTo>
                    <a:cubicBezTo>
                      <a:pt x="69" y="11"/>
                      <a:pt x="69" y="11"/>
                      <a:pt x="69" y="11"/>
                    </a:cubicBezTo>
                    <a:cubicBezTo>
                      <a:pt x="81" y="1"/>
                      <a:pt x="81" y="1"/>
                      <a:pt x="81" y="1"/>
                    </a:cubicBezTo>
                    <a:cubicBezTo>
                      <a:pt x="81" y="0"/>
                      <a:pt x="81" y="0"/>
                      <a:pt x="81" y="0"/>
                    </a:cubicBezTo>
                    <a:cubicBezTo>
                      <a:pt x="76" y="1"/>
                      <a:pt x="72" y="1"/>
                      <a:pt x="67" y="2"/>
                    </a:cubicBezTo>
                    <a:cubicBezTo>
                      <a:pt x="67" y="2"/>
                      <a:pt x="66" y="2"/>
                      <a:pt x="66" y="2"/>
                    </a:cubicBezTo>
                    <a:cubicBezTo>
                      <a:pt x="61" y="2"/>
                      <a:pt x="57" y="4"/>
                      <a:pt x="53" y="8"/>
                    </a:cubicBezTo>
                    <a:cubicBezTo>
                      <a:pt x="5" y="60"/>
                      <a:pt x="5" y="60"/>
                      <a:pt x="5" y="60"/>
                    </a:cubicBezTo>
                    <a:cubicBezTo>
                      <a:pt x="5" y="61"/>
                      <a:pt x="5" y="61"/>
                      <a:pt x="5" y="61"/>
                    </a:cubicBezTo>
                    <a:cubicBezTo>
                      <a:pt x="5" y="61"/>
                      <a:pt x="5" y="61"/>
                      <a:pt x="5" y="61"/>
                    </a:cubicBezTo>
                    <a:cubicBezTo>
                      <a:pt x="0" y="102"/>
                      <a:pt x="3" y="72"/>
                      <a:pt x="2" y="81"/>
                    </a:cubicBezTo>
                    <a:cubicBezTo>
                      <a:pt x="2" y="81"/>
                      <a:pt x="2" y="81"/>
                      <a:pt x="2" y="81"/>
                    </a:cubicBezTo>
                    <a:cubicBezTo>
                      <a:pt x="2" y="82"/>
                      <a:pt x="2" y="82"/>
                      <a:pt x="2" y="82"/>
                    </a:cubicBezTo>
                    <a:cubicBezTo>
                      <a:pt x="3" y="82"/>
                      <a:pt x="3" y="82"/>
                      <a:pt x="3" y="82"/>
                    </a:cubicBezTo>
                    <a:cubicBezTo>
                      <a:pt x="3" y="83"/>
                      <a:pt x="3" y="83"/>
                      <a:pt x="3" y="83"/>
                    </a:cubicBezTo>
                    <a:cubicBezTo>
                      <a:pt x="4" y="85"/>
                      <a:pt x="4" y="85"/>
                      <a:pt x="4" y="85"/>
                    </a:cubicBezTo>
                    <a:cubicBezTo>
                      <a:pt x="6" y="89"/>
                      <a:pt x="6" y="89"/>
                      <a:pt x="6" y="89"/>
                    </a:cubicBezTo>
                    <a:cubicBezTo>
                      <a:pt x="10" y="97"/>
                      <a:pt x="10" y="97"/>
                      <a:pt x="10" y="97"/>
                    </a:cubicBezTo>
                    <a:cubicBezTo>
                      <a:pt x="18" y="113"/>
                      <a:pt x="18" y="113"/>
                      <a:pt x="18" y="113"/>
                    </a:cubicBezTo>
                    <a:cubicBezTo>
                      <a:pt x="34" y="144"/>
                      <a:pt x="34" y="144"/>
                      <a:pt x="34" y="144"/>
                    </a:cubicBezTo>
                    <a:cubicBezTo>
                      <a:pt x="42" y="141"/>
                      <a:pt x="49" y="137"/>
                      <a:pt x="56" y="133"/>
                    </a:cubicBezTo>
                    <a:cubicBezTo>
                      <a:pt x="56" y="140"/>
                      <a:pt x="56" y="146"/>
                      <a:pt x="56" y="153"/>
                    </a:cubicBezTo>
                    <a:cubicBezTo>
                      <a:pt x="56" y="153"/>
                      <a:pt x="56" y="154"/>
                      <a:pt x="56" y="154"/>
                    </a:cubicBezTo>
                    <a:cubicBezTo>
                      <a:pt x="57" y="154"/>
                      <a:pt x="58" y="154"/>
                      <a:pt x="60" y="154"/>
                    </a:cubicBezTo>
                    <a:cubicBezTo>
                      <a:pt x="64" y="292"/>
                      <a:pt x="64" y="292"/>
                      <a:pt x="64" y="292"/>
                    </a:cubicBezTo>
                    <a:cubicBezTo>
                      <a:pt x="103" y="292"/>
                      <a:pt x="103" y="292"/>
                      <a:pt x="103" y="292"/>
                    </a:cubicBezTo>
                    <a:cubicBezTo>
                      <a:pt x="104" y="275"/>
                      <a:pt x="104" y="252"/>
                      <a:pt x="104" y="230"/>
                    </a:cubicBezTo>
                    <a:cubicBezTo>
                      <a:pt x="99" y="217"/>
                      <a:pt x="96" y="202"/>
                      <a:pt x="96" y="188"/>
                    </a:cubicBezTo>
                    <a:cubicBezTo>
                      <a:pt x="96" y="126"/>
                      <a:pt x="144" y="75"/>
                      <a:pt x="205" y="71"/>
                    </a:cubicBezTo>
                    <a:close/>
                    <a:moveTo>
                      <a:pt x="153" y="56"/>
                    </a:moveTo>
                    <a:cubicBezTo>
                      <a:pt x="152" y="53"/>
                      <a:pt x="152" y="50"/>
                      <a:pt x="152" y="47"/>
                    </a:cubicBezTo>
                    <a:cubicBezTo>
                      <a:pt x="160" y="53"/>
                      <a:pt x="160" y="53"/>
                      <a:pt x="160" y="53"/>
                    </a:cubicBezTo>
                    <a:cubicBezTo>
                      <a:pt x="164" y="56"/>
                      <a:pt x="164" y="56"/>
                      <a:pt x="164" y="56"/>
                    </a:cubicBezTo>
                    <a:cubicBezTo>
                      <a:pt x="129" y="76"/>
                      <a:pt x="129" y="76"/>
                      <a:pt x="129" y="76"/>
                    </a:cubicBezTo>
                    <a:cubicBezTo>
                      <a:pt x="126" y="72"/>
                      <a:pt x="126" y="72"/>
                      <a:pt x="126" y="72"/>
                    </a:cubicBezTo>
                    <a:lnTo>
                      <a:pt x="153" y="56"/>
                    </a:lnTo>
                    <a:close/>
                    <a:moveTo>
                      <a:pt x="57" y="102"/>
                    </a:moveTo>
                    <a:cubicBezTo>
                      <a:pt x="52" y="94"/>
                      <a:pt x="52" y="94"/>
                      <a:pt x="52" y="94"/>
                    </a:cubicBezTo>
                    <a:cubicBezTo>
                      <a:pt x="43" y="79"/>
                      <a:pt x="43" y="79"/>
                      <a:pt x="43" y="79"/>
                    </a:cubicBezTo>
                    <a:cubicBezTo>
                      <a:pt x="41" y="74"/>
                      <a:pt x="41" y="74"/>
                      <a:pt x="41" y="74"/>
                    </a:cubicBezTo>
                    <a:cubicBezTo>
                      <a:pt x="58" y="53"/>
                      <a:pt x="58" y="53"/>
                      <a:pt x="58" y="53"/>
                    </a:cubicBezTo>
                    <a:cubicBezTo>
                      <a:pt x="58" y="70"/>
                      <a:pt x="57" y="86"/>
                      <a:pt x="5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99" name="Freeform 318"/>
              <p:cNvSpPr>
                <a:spLocks/>
              </p:cNvSpPr>
              <p:nvPr/>
            </p:nvSpPr>
            <p:spPr bwMode="auto">
              <a:xfrm>
                <a:off x="2227263" y="4903788"/>
                <a:ext cx="71438" cy="85725"/>
              </a:xfrm>
              <a:custGeom>
                <a:avLst/>
                <a:gdLst>
                  <a:gd name="T0" fmla="*/ 0 w 41"/>
                  <a:gd name="T1" fmla="*/ 0 h 49"/>
                  <a:gd name="T2" fmla="*/ 1 w 41"/>
                  <a:gd name="T3" fmla="*/ 49 h 49"/>
                  <a:gd name="T4" fmla="*/ 41 w 41"/>
                  <a:gd name="T5" fmla="*/ 49 h 49"/>
                  <a:gd name="T6" fmla="*/ 41 w 41"/>
                  <a:gd name="T7" fmla="*/ 44 h 49"/>
                  <a:gd name="T8" fmla="*/ 0 w 41"/>
                  <a:gd name="T9" fmla="*/ 0 h 49"/>
                </a:gdLst>
                <a:ahLst/>
                <a:cxnLst>
                  <a:cxn ang="0">
                    <a:pos x="T0" y="T1"/>
                  </a:cxn>
                  <a:cxn ang="0">
                    <a:pos x="T2" y="T3"/>
                  </a:cxn>
                  <a:cxn ang="0">
                    <a:pos x="T4" y="T5"/>
                  </a:cxn>
                  <a:cxn ang="0">
                    <a:pos x="T6" y="T7"/>
                  </a:cxn>
                  <a:cxn ang="0">
                    <a:pos x="T8" y="T9"/>
                  </a:cxn>
                </a:cxnLst>
                <a:rect l="0" t="0" r="r" b="b"/>
                <a:pathLst>
                  <a:path w="41" h="49">
                    <a:moveTo>
                      <a:pt x="0" y="0"/>
                    </a:moveTo>
                    <a:cubicBezTo>
                      <a:pt x="1" y="49"/>
                      <a:pt x="1" y="49"/>
                      <a:pt x="1" y="49"/>
                    </a:cubicBezTo>
                    <a:cubicBezTo>
                      <a:pt x="41" y="49"/>
                      <a:pt x="41" y="49"/>
                      <a:pt x="41" y="49"/>
                    </a:cubicBezTo>
                    <a:cubicBezTo>
                      <a:pt x="41" y="47"/>
                      <a:pt x="41" y="45"/>
                      <a:pt x="41" y="44"/>
                    </a:cubicBezTo>
                    <a:cubicBezTo>
                      <a:pt x="24" y="33"/>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0" name="Freeform 319"/>
              <p:cNvSpPr>
                <a:spLocks/>
              </p:cNvSpPr>
              <p:nvPr/>
            </p:nvSpPr>
            <p:spPr bwMode="auto">
              <a:xfrm>
                <a:off x="2387600" y="4616450"/>
                <a:ext cx="61913" cy="47625"/>
              </a:xfrm>
              <a:custGeom>
                <a:avLst/>
                <a:gdLst>
                  <a:gd name="T0" fmla="*/ 34 w 39"/>
                  <a:gd name="T1" fmla="*/ 0 h 30"/>
                  <a:gd name="T2" fmla="*/ 28 w 39"/>
                  <a:gd name="T3" fmla="*/ 0 h 30"/>
                  <a:gd name="T4" fmla="*/ 12 w 39"/>
                  <a:gd name="T5" fmla="*/ 0 h 30"/>
                  <a:gd name="T6" fmla="*/ 5 w 39"/>
                  <a:gd name="T7" fmla="*/ 0 h 30"/>
                  <a:gd name="T8" fmla="*/ 0 w 39"/>
                  <a:gd name="T9" fmla="*/ 30 h 30"/>
                  <a:gd name="T10" fmla="*/ 12 w 39"/>
                  <a:gd name="T11" fmla="*/ 30 h 30"/>
                  <a:gd name="T12" fmla="*/ 28 w 39"/>
                  <a:gd name="T13" fmla="*/ 30 h 30"/>
                  <a:gd name="T14" fmla="*/ 39 w 39"/>
                  <a:gd name="T15" fmla="*/ 30 h 30"/>
                  <a:gd name="T16" fmla="*/ 34 w 3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34" y="0"/>
                    </a:moveTo>
                    <a:lnTo>
                      <a:pt x="28" y="0"/>
                    </a:lnTo>
                    <a:lnTo>
                      <a:pt x="12" y="0"/>
                    </a:lnTo>
                    <a:lnTo>
                      <a:pt x="5" y="0"/>
                    </a:lnTo>
                    <a:lnTo>
                      <a:pt x="0" y="30"/>
                    </a:lnTo>
                    <a:lnTo>
                      <a:pt x="12" y="30"/>
                    </a:lnTo>
                    <a:lnTo>
                      <a:pt x="28" y="30"/>
                    </a:lnTo>
                    <a:lnTo>
                      <a:pt x="39" y="3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1" name="Freeform 320"/>
              <p:cNvSpPr>
                <a:spLocks/>
              </p:cNvSpPr>
              <p:nvPr/>
            </p:nvSpPr>
            <p:spPr bwMode="auto">
              <a:xfrm>
                <a:off x="2305050" y="4625975"/>
                <a:ext cx="69850" cy="69850"/>
              </a:xfrm>
              <a:custGeom>
                <a:avLst/>
                <a:gdLst>
                  <a:gd name="T0" fmla="*/ 24 w 44"/>
                  <a:gd name="T1" fmla="*/ 0 h 44"/>
                  <a:gd name="T2" fmla="*/ 19 w 44"/>
                  <a:gd name="T3" fmla="*/ 4 h 44"/>
                  <a:gd name="T4" fmla="*/ 6 w 44"/>
                  <a:gd name="T5" fmla="*/ 11 h 44"/>
                  <a:gd name="T6" fmla="*/ 0 w 44"/>
                  <a:gd name="T7" fmla="*/ 15 h 44"/>
                  <a:gd name="T8" fmla="*/ 11 w 44"/>
                  <a:gd name="T9" fmla="*/ 44 h 44"/>
                  <a:gd name="T10" fmla="*/ 21 w 44"/>
                  <a:gd name="T11" fmla="*/ 38 h 44"/>
                  <a:gd name="T12" fmla="*/ 34 w 44"/>
                  <a:gd name="T13" fmla="*/ 30 h 44"/>
                  <a:gd name="T14" fmla="*/ 44 w 44"/>
                  <a:gd name="T15" fmla="*/ 24 h 44"/>
                  <a:gd name="T16" fmla="*/ 24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4" y="0"/>
                    </a:moveTo>
                    <a:lnTo>
                      <a:pt x="19" y="4"/>
                    </a:lnTo>
                    <a:lnTo>
                      <a:pt x="6" y="11"/>
                    </a:lnTo>
                    <a:lnTo>
                      <a:pt x="0" y="15"/>
                    </a:lnTo>
                    <a:lnTo>
                      <a:pt x="11" y="44"/>
                    </a:lnTo>
                    <a:lnTo>
                      <a:pt x="21" y="38"/>
                    </a:lnTo>
                    <a:lnTo>
                      <a:pt x="34" y="30"/>
                    </a:lnTo>
                    <a:lnTo>
                      <a:pt x="4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2" name="Freeform 321"/>
              <p:cNvSpPr>
                <a:spLocks/>
              </p:cNvSpPr>
              <p:nvPr/>
            </p:nvSpPr>
            <p:spPr bwMode="auto">
              <a:xfrm>
                <a:off x="2243138" y="4684713"/>
                <a:ext cx="68263" cy="69850"/>
              </a:xfrm>
              <a:custGeom>
                <a:avLst/>
                <a:gdLst>
                  <a:gd name="T0" fmla="*/ 14 w 43"/>
                  <a:gd name="T1" fmla="*/ 0 h 44"/>
                  <a:gd name="T2" fmla="*/ 11 w 43"/>
                  <a:gd name="T3" fmla="*/ 5 h 44"/>
                  <a:gd name="T4" fmla="*/ 3 w 43"/>
                  <a:gd name="T5" fmla="*/ 18 h 44"/>
                  <a:gd name="T6" fmla="*/ 0 w 43"/>
                  <a:gd name="T7" fmla="*/ 25 h 44"/>
                  <a:gd name="T8" fmla="*/ 24 w 43"/>
                  <a:gd name="T9" fmla="*/ 44 h 44"/>
                  <a:gd name="T10" fmla="*/ 29 w 43"/>
                  <a:gd name="T11" fmla="*/ 34 h 44"/>
                  <a:gd name="T12" fmla="*/ 37 w 43"/>
                  <a:gd name="T13" fmla="*/ 21 h 44"/>
                  <a:gd name="T14" fmla="*/ 43 w 43"/>
                  <a:gd name="T15" fmla="*/ 11 h 44"/>
                  <a:gd name="T16" fmla="*/ 14 w 43"/>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14" y="0"/>
                    </a:moveTo>
                    <a:lnTo>
                      <a:pt x="11" y="5"/>
                    </a:lnTo>
                    <a:lnTo>
                      <a:pt x="3" y="18"/>
                    </a:lnTo>
                    <a:lnTo>
                      <a:pt x="0" y="25"/>
                    </a:lnTo>
                    <a:lnTo>
                      <a:pt x="24" y="44"/>
                    </a:lnTo>
                    <a:lnTo>
                      <a:pt x="29" y="34"/>
                    </a:lnTo>
                    <a:lnTo>
                      <a:pt x="37" y="21"/>
                    </a:lnTo>
                    <a:lnTo>
                      <a:pt x="43" y="1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3" name="Freeform 322"/>
              <p:cNvSpPr>
                <a:spLocks/>
              </p:cNvSpPr>
              <p:nvPr/>
            </p:nvSpPr>
            <p:spPr bwMode="auto">
              <a:xfrm>
                <a:off x="2225675" y="4764088"/>
                <a:ext cx="47625" cy="61913"/>
              </a:xfrm>
              <a:custGeom>
                <a:avLst/>
                <a:gdLst>
                  <a:gd name="T0" fmla="*/ 0 w 30"/>
                  <a:gd name="T1" fmla="*/ 6 h 39"/>
                  <a:gd name="T2" fmla="*/ 0 w 30"/>
                  <a:gd name="T3" fmla="*/ 12 h 39"/>
                  <a:gd name="T4" fmla="*/ 0 w 30"/>
                  <a:gd name="T5" fmla="*/ 28 h 39"/>
                  <a:gd name="T6" fmla="*/ 0 w 30"/>
                  <a:gd name="T7" fmla="*/ 34 h 39"/>
                  <a:gd name="T8" fmla="*/ 30 w 30"/>
                  <a:gd name="T9" fmla="*/ 39 h 39"/>
                  <a:gd name="T10" fmla="*/ 30 w 30"/>
                  <a:gd name="T11" fmla="*/ 28 h 39"/>
                  <a:gd name="T12" fmla="*/ 30 w 30"/>
                  <a:gd name="T13" fmla="*/ 12 h 39"/>
                  <a:gd name="T14" fmla="*/ 30 w 30"/>
                  <a:gd name="T15" fmla="*/ 0 h 39"/>
                  <a:gd name="T16" fmla="*/ 0 w 30"/>
                  <a:gd name="T1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6"/>
                    </a:moveTo>
                    <a:lnTo>
                      <a:pt x="0" y="12"/>
                    </a:lnTo>
                    <a:lnTo>
                      <a:pt x="0" y="28"/>
                    </a:lnTo>
                    <a:lnTo>
                      <a:pt x="0" y="34"/>
                    </a:lnTo>
                    <a:lnTo>
                      <a:pt x="30" y="39"/>
                    </a:lnTo>
                    <a:lnTo>
                      <a:pt x="30" y="28"/>
                    </a:lnTo>
                    <a:lnTo>
                      <a:pt x="30" y="12"/>
                    </a:lnTo>
                    <a:lnTo>
                      <a:pt x="3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4" name="Freeform 323"/>
              <p:cNvSpPr>
                <a:spLocks/>
              </p:cNvSpPr>
              <p:nvPr/>
            </p:nvSpPr>
            <p:spPr bwMode="auto">
              <a:xfrm>
                <a:off x="2235200" y="4840288"/>
                <a:ext cx="68263" cy="69850"/>
              </a:xfrm>
              <a:custGeom>
                <a:avLst/>
                <a:gdLst>
                  <a:gd name="T0" fmla="*/ 0 w 43"/>
                  <a:gd name="T1" fmla="*/ 18 h 44"/>
                  <a:gd name="T2" fmla="*/ 3 w 43"/>
                  <a:gd name="T3" fmla="*/ 24 h 44"/>
                  <a:gd name="T4" fmla="*/ 11 w 43"/>
                  <a:gd name="T5" fmla="*/ 38 h 44"/>
                  <a:gd name="T6" fmla="*/ 14 w 43"/>
                  <a:gd name="T7" fmla="*/ 44 h 44"/>
                  <a:gd name="T8" fmla="*/ 43 w 43"/>
                  <a:gd name="T9" fmla="*/ 33 h 44"/>
                  <a:gd name="T10" fmla="*/ 38 w 43"/>
                  <a:gd name="T11" fmla="*/ 23 h 44"/>
                  <a:gd name="T12" fmla="*/ 30 w 43"/>
                  <a:gd name="T13" fmla="*/ 10 h 44"/>
                  <a:gd name="T14" fmla="*/ 24 w 43"/>
                  <a:gd name="T15" fmla="*/ 0 h 44"/>
                  <a:gd name="T16" fmla="*/ 0 w 43"/>
                  <a:gd name="T1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0" y="18"/>
                    </a:moveTo>
                    <a:lnTo>
                      <a:pt x="3" y="24"/>
                    </a:lnTo>
                    <a:lnTo>
                      <a:pt x="11" y="38"/>
                    </a:lnTo>
                    <a:lnTo>
                      <a:pt x="14" y="44"/>
                    </a:lnTo>
                    <a:lnTo>
                      <a:pt x="43" y="33"/>
                    </a:lnTo>
                    <a:lnTo>
                      <a:pt x="38" y="23"/>
                    </a:lnTo>
                    <a:lnTo>
                      <a:pt x="30" y="10"/>
                    </a:lnTo>
                    <a:lnTo>
                      <a:pt x="24"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5" name="Freeform 324"/>
              <p:cNvSpPr>
                <a:spLocks/>
              </p:cNvSpPr>
              <p:nvPr/>
            </p:nvSpPr>
            <p:spPr bwMode="auto">
              <a:xfrm>
                <a:off x="2290763" y="4903788"/>
                <a:ext cx="73025" cy="68263"/>
              </a:xfrm>
              <a:custGeom>
                <a:avLst/>
                <a:gdLst>
                  <a:gd name="T0" fmla="*/ 0 w 46"/>
                  <a:gd name="T1" fmla="*/ 29 h 43"/>
                  <a:gd name="T2" fmla="*/ 6 w 46"/>
                  <a:gd name="T3" fmla="*/ 32 h 43"/>
                  <a:gd name="T4" fmla="*/ 20 w 46"/>
                  <a:gd name="T5" fmla="*/ 40 h 43"/>
                  <a:gd name="T6" fmla="*/ 26 w 46"/>
                  <a:gd name="T7" fmla="*/ 43 h 43"/>
                  <a:gd name="T8" fmla="*/ 46 w 46"/>
                  <a:gd name="T9" fmla="*/ 19 h 43"/>
                  <a:gd name="T10" fmla="*/ 36 w 46"/>
                  <a:gd name="T11" fmla="*/ 14 h 43"/>
                  <a:gd name="T12" fmla="*/ 21 w 46"/>
                  <a:gd name="T13" fmla="*/ 6 h 43"/>
                  <a:gd name="T14" fmla="*/ 13 w 46"/>
                  <a:gd name="T15" fmla="*/ 0 h 43"/>
                  <a:gd name="T16" fmla="*/ 0 w 46"/>
                  <a:gd name="T1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0" y="29"/>
                    </a:moveTo>
                    <a:lnTo>
                      <a:pt x="6" y="32"/>
                    </a:lnTo>
                    <a:lnTo>
                      <a:pt x="20" y="40"/>
                    </a:lnTo>
                    <a:lnTo>
                      <a:pt x="26" y="43"/>
                    </a:lnTo>
                    <a:lnTo>
                      <a:pt x="46" y="19"/>
                    </a:lnTo>
                    <a:lnTo>
                      <a:pt x="36" y="14"/>
                    </a:lnTo>
                    <a:lnTo>
                      <a:pt x="21" y="6"/>
                    </a:lnTo>
                    <a:lnTo>
                      <a:pt x="13"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6" name="Freeform 325"/>
              <p:cNvSpPr>
                <a:spLocks/>
              </p:cNvSpPr>
              <p:nvPr/>
            </p:nvSpPr>
            <p:spPr bwMode="auto">
              <a:xfrm>
                <a:off x="2373313" y="4941888"/>
                <a:ext cx="61913" cy="47625"/>
              </a:xfrm>
              <a:custGeom>
                <a:avLst/>
                <a:gdLst>
                  <a:gd name="T0" fmla="*/ 5 w 39"/>
                  <a:gd name="T1" fmla="*/ 30 h 30"/>
                  <a:gd name="T2" fmla="*/ 11 w 39"/>
                  <a:gd name="T3" fmla="*/ 30 h 30"/>
                  <a:gd name="T4" fmla="*/ 28 w 39"/>
                  <a:gd name="T5" fmla="*/ 30 h 30"/>
                  <a:gd name="T6" fmla="*/ 34 w 39"/>
                  <a:gd name="T7" fmla="*/ 30 h 30"/>
                  <a:gd name="T8" fmla="*/ 39 w 39"/>
                  <a:gd name="T9" fmla="*/ 0 h 30"/>
                  <a:gd name="T10" fmla="*/ 28 w 39"/>
                  <a:gd name="T11" fmla="*/ 0 h 30"/>
                  <a:gd name="T12" fmla="*/ 11 w 39"/>
                  <a:gd name="T13" fmla="*/ 0 h 30"/>
                  <a:gd name="T14" fmla="*/ 0 w 39"/>
                  <a:gd name="T15" fmla="*/ 0 h 30"/>
                  <a:gd name="T16" fmla="*/ 5 w 3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5" y="30"/>
                    </a:moveTo>
                    <a:lnTo>
                      <a:pt x="11" y="30"/>
                    </a:lnTo>
                    <a:lnTo>
                      <a:pt x="28" y="30"/>
                    </a:lnTo>
                    <a:lnTo>
                      <a:pt x="34" y="30"/>
                    </a:lnTo>
                    <a:lnTo>
                      <a:pt x="39" y="0"/>
                    </a:lnTo>
                    <a:lnTo>
                      <a:pt x="28" y="0"/>
                    </a:lnTo>
                    <a:lnTo>
                      <a:pt x="11" y="0"/>
                    </a:lnTo>
                    <a:lnTo>
                      <a:pt x="0" y="0"/>
                    </a:lnTo>
                    <a:lnTo>
                      <a:pt x="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7" name="Freeform 326"/>
              <p:cNvSpPr>
                <a:spLocks/>
              </p:cNvSpPr>
              <p:nvPr/>
            </p:nvSpPr>
            <p:spPr bwMode="auto">
              <a:xfrm>
                <a:off x="2446338" y="4911725"/>
                <a:ext cx="73025" cy="68263"/>
              </a:xfrm>
              <a:custGeom>
                <a:avLst/>
                <a:gdLst>
                  <a:gd name="T0" fmla="*/ 20 w 46"/>
                  <a:gd name="T1" fmla="*/ 43 h 43"/>
                  <a:gd name="T2" fmla="*/ 26 w 46"/>
                  <a:gd name="T3" fmla="*/ 39 h 43"/>
                  <a:gd name="T4" fmla="*/ 40 w 46"/>
                  <a:gd name="T5" fmla="*/ 32 h 43"/>
                  <a:gd name="T6" fmla="*/ 46 w 46"/>
                  <a:gd name="T7" fmla="*/ 28 h 43"/>
                  <a:gd name="T8" fmla="*/ 35 w 46"/>
                  <a:gd name="T9" fmla="*/ 0 h 43"/>
                  <a:gd name="T10" fmla="*/ 25 w 46"/>
                  <a:gd name="T11" fmla="*/ 5 h 43"/>
                  <a:gd name="T12" fmla="*/ 10 w 46"/>
                  <a:gd name="T13" fmla="*/ 13 h 43"/>
                  <a:gd name="T14" fmla="*/ 0 w 46"/>
                  <a:gd name="T15" fmla="*/ 19 h 43"/>
                  <a:gd name="T16" fmla="*/ 20 w 4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20" y="43"/>
                    </a:moveTo>
                    <a:lnTo>
                      <a:pt x="26" y="39"/>
                    </a:lnTo>
                    <a:lnTo>
                      <a:pt x="40" y="32"/>
                    </a:lnTo>
                    <a:lnTo>
                      <a:pt x="46" y="28"/>
                    </a:lnTo>
                    <a:lnTo>
                      <a:pt x="35" y="0"/>
                    </a:lnTo>
                    <a:lnTo>
                      <a:pt x="25" y="5"/>
                    </a:lnTo>
                    <a:lnTo>
                      <a:pt x="10" y="13"/>
                    </a:lnTo>
                    <a:lnTo>
                      <a:pt x="0" y="19"/>
                    </a:ln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8" name="Freeform 327"/>
              <p:cNvSpPr>
                <a:spLocks/>
              </p:cNvSpPr>
              <p:nvPr/>
            </p:nvSpPr>
            <p:spPr bwMode="auto">
              <a:xfrm>
                <a:off x="2511425" y="4851400"/>
                <a:ext cx="69850" cy="73025"/>
              </a:xfrm>
              <a:custGeom>
                <a:avLst/>
                <a:gdLst>
                  <a:gd name="T0" fmla="*/ 29 w 44"/>
                  <a:gd name="T1" fmla="*/ 46 h 46"/>
                  <a:gd name="T2" fmla="*/ 32 w 44"/>
                  <a:gd name="T3" fmla="*/ 40 h 46"/>
                  <a:gd name="T4" fmla="*/ 41 w 44"/>
                  <a:gd name="T5" fmla="*/ 26 h 46"/>
                  <a:gd name="T6" fmla="*/ 44 w 44"/>
                  <a:gd name="T7" fmla="*/ 20 h 46"/>
                  <a:gd name="T8" fmla="*/ 20 w 44"/>
                  <a:gd name="T9" fmla="*/ 0 h 46"/>
                  <a:gd name="T10" fmla="*/ 13 w 44"/>
                  <a:gd name="T11" fmla="*/ 10 h 46"/>
                  <a:gd name="T12" fmla="*/ 6 w 44"/>
                  <a:gd name="T13" fmla="*/ 25 h 46"/>
                  <a:gd name="T14" fmla="*/ 0 w 44"/>
                  <a:gd name="T15" fmla="*/ 33 h 46"/>
                  <a:gd name="T16" fmla="*/ 29 w 4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6">
                    <a:moveTo>
                      <a:pt x="29" y="46"/>
                    </a:moveTo>
                    <a:lnTo>
                      <a:pt x="32" y="40"/>
                    </a:lnTo>
                    <a:lnTo>
                      <a:pt x="41" y="26"/>
                    </a:lnTo>
                    <a:lnTo>
                      <a:pt x="44" y="20"/>
                    </a:lnTo>
                    <a:lnTo>
                      <a:pt x="20" y="0"/>
                    </a:lnTo>
                    <a:lnTo>
                      <a:pt x="13" y="10"/>
                    </a:lnTo>
                    <a:lnTo>
                      <a:pt x="6" y="25"/>
                    </a:lnTo>
                    <a:lnTo>
                      <a:pt x="0" y="33"/>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09" name="Freeform 328"/>
              <p:cNvSpPr>
                <a:spLocks/>
              </p:cNvSpPr>
              <p:nvPr/>
            </p:nvSpPr>
            <p:spPr bwMode="auto">
              <a:xfrm>
                <a:off x="2547938" y="4779963"/>
                <a:ext cx="49213" cy="61913"/>
              </a:xfrm>
              <a:custGeom>
                <a:avLst/>
                <a:gdLst>
                  <a:gd name="T0" fmla="*/ 31 w 31"/>
                  <a:gd name="T1" fmla="*/ 34 h 39"/>
                  <a:gd name="T2" fmla="*/ 31 w 31"/>
                  <a:gd name="T3" fmla="*/ 28 h 39"/>
                  <a:gd name="T4" fmla="*/ 31 w 31"/>
                  <a:gd name="T5" fmla="*/ 11 h 39"/>
                  <a:gd name="T6" fmla="*/ 31 w 31"/>
                  <a:gd name="T7" fmla="*/ 5 h 39"/>
                  <a:gd name="T8" fmla="*/ 0 w 31"/>
                  <a:gd name="T9" fmla="*/ 0 h 39"/>
                  <a:gd name="T10" fmla="*/ 0 w 31"/>
                  <a:gd name="T11" fmla="*/ 11 h 39"/>
                  <a:gd name="T12" fmla="*/ 0 w 31"/>
                  <a:gd name="T13" fmla="*/ 28 h 39"/>
                  <a:gd name="T14" fmla="*/ 0 w 31"/>
                  <a:gd name="T15" fmla="*/ 39 h 39"/>
                  <a:gd name="T16" fmla="*/ 31 w 31"/>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9">
                    <a:moveTo>
                      <a:pt x="31" y="34"/>
                    </a:moveTo>
                    <a:lnTo>
                      <a:pt x="31" y="28"/>
                    </a:lnTo>
                    <a:lnTo>
                      <a:pt x="31" y="11"/>
                    </a:lnTo>
                    <a:lnTo>
                      <a:pt x="31" y="5"/>
                    </a:lnTo>
                    <a:lnTo>
                      <a:pt x="0" y="0"/>
                    </a:lnTo>
                    <a:lnTo>
                      <a:pt x="0" y="11"/>
                    </a:lnTo>
                    <a:lnTo>
                      <a:pt x="0" y="28"/>
                    </a:lnTo>
                    <a:lnTo>
                      <a:pt x="0" y="39"/>
                    </a:ln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10" name="Freeform 329"/>
              <p:cNvSpPr>
                <a:spLocks/>
              </p:cNvSpPr>
              <p:nvPr/>
            </p:nvSpPr>
            <p:spPr bwMode="auto">
              <a:xfrm>
                <a:off x="2519363" y="4695825"/>
                <a:ext cx="69850" cy="71438"/>
              </a:xfrm>
              <a:custGeom>
                <a:avLst/>
                <a:gdLst>
                  <a:gd name="T0" fmla="*/ 44 w 44"/>
                  <a:gd name="T1" fmla="*/ 26 h 45"/>
                  <a:gd name="T2" fmla="*/ 40 w 44"/>
                  <a:gd name="T3" fmla="*/ 20 h 45"/>
                  <a:gd name="T4" fmla="*/ 33 w 44"/>
                  <a:gd name="T5" fmla="*/ 6 h 45"/>
                  <a:gd name="T6" fmla="*/ 29 w 44"/>
                  <a:gd name="T7" fmla="*/ 0 h 45"/>
                  <a:gd name="T8" fmla="*/ 0 w 44"/>
                  <a:gd name="T9" fmla="*/ 11 h 45"/>
                  <a:gd name="T10" fmla="*/ 5 w 44"/>
                  <a:gd name="T11" fmla="*/ 21 h 45"/>
                  <a:gd name="T12" fmla="*/ 14 w 44"/>
                  <a:gd name="T13" fmla="*/ 36 h 45"/>
                  <a:gd name="T14" fmla="*/ 19 w 44"/>
                  <a:gd name="T15" fmla="*/ 45 h 45"/>
                  <a:gd name="T16" fmla="*/ 44 w 44"/>
                  <a:gd name="T1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5">
                    <a:moveTo>
                      <a:pt x="44" y="26"/>
                    </a:moveTo>
                    <a:lnTo>
                      <a:pt x="40" y="20"/>
                    </a:lnTo>
                    <a:lnTo>
                      <a:pt x="33" y="6"/>
                    </a:lnTo>
                    <a:lnTo>
                      <a:pt x="29" y="0"/>
                    </a:lnTo>
                    <a:lnTo>
                      <a:pt x="0" y="11"/>
                    </a:lnTo>
                    <a:lnTo>
                      <a:pt x="5" y="21"/>
                    </a:lnTo>
                    <a:lnTo>
                      <a:pt x="14" y="36"/>
                    </a:lnTo>
                    <a:lnTo>
                      <a:pt x="19" y="45"/>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11" name="Freeform 330"/>
              <p:cNvSpPr>
                <a:spLocks/>
              </p:cNvSpPr>
              <p:nvPr/>
            </p:nvSpPr>
            <p:spPr bwMode="auto">
              <a:xfrm>
                <a:off x="2460625" y="4633913"/>
                <a:ext cx="69850" cy="69850"/>
              </a:xfrm>
              <a:custGeom>
                <a:avLst/>
                <a:gdLst>
                  <a:gd name="T0" fmla="*/ 44 w 44"/>
                  <a:gd name="T1" fmla="*/ 14 h 44"/>
                  <a:gd name="T2" fmla="*/ 39 w 44"/>
                  <a:gd name="T3" fmla="*/ 11 h 44"/>
                  <a:gd name="T4" fmla="*/ 24 w 44"/>
                  <a:gd name="T5" fmla="*/ 3 h 44"/>
                  <a:gd name="T6" fmla="*/ 19 w 44"/>
                  <a:gd name="T7" fmla="*/ 0 h 44"/>
                  <a:gd name="T8" fmla="*/ 0 w 44"/>
                  <a:gd name="T9" fmla="*/ 24 h 44"/>
                  <a:gd name="T10" fmla="*/ 9 w 44"/>
                  <a:gd name="T11" fmla="*/ 29 h 44"/>
                  <a:gd name="T12" fmla="*/ 23 w 44"/>
                  <a:gd name="T13" fmla="*/ 38 h 44"/>
                  <a:gd name="T14" fmla="*/ 33 w 44"/>
                  <a:gd name="T15" fmla="*/ 44 h 44"/>
                  <a:gd name="T16" fmla="*/ 44 w 44"/>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44" y="14"/>
                    </a:moveTo>
                    <a:lnTo>
                      <a:pt x="39" y="11"/>
                    </a:lnTo>
                    <a:lnTo>
                      <a:pt x="24" y="3"/>
                    </a:lnTo>
                    <a:lnTo>
                      <a:pt x="19" y="0"/>
                    </a:lnTo>
                    <a:lnTo>
                      <a:pt x="0" y="24"/>
                    </a:lnTo>
                    <a:lnTo>
                      <a:pt x="9" y="29"/>
                    </a:lnTo>
                    <a:lnTo>
                      <a:pt x="23" y="38"/>
                    </a:lnTo>
                    <a:lnTo>
                      <a:pt x="33" y="44"/>
                    </a:lnTo>
                    <a:lnTo>
                      <a:pt x="4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12" name="Freeform 331"/>
              <p:cNvSpPr>
                <a:spLocks noEditPoints="1"/>
              </p:cNvSpPr>
              <p:nvPr/>
            </p:nvSpPr>
            <p:spPr bwMode="auto">
              <a:xfrm>
                <a:off x="2255838" y="4646613"/>
                <a:ext cx="309563" cy="312738"/>
              </a:xfrm>
              <a:custGeom>
                <a:avLst/>
                <a:gdLst>
                  <a:gd name="T0" fmla="*/ 89 w 177"/>
                  <a:gd name="T1" fmla="*/ 178 h 178"/>
                  <a:gd name="T2" fmla="*/ 0 w 177"/>
                  <a:gd name="T3" fmla="*/ 89 h 178"/>
                  <a:gd name="T4" fmla="*/ 89 w 177"/>
                  <a:gd name="T5" fmla="*/ 0 h 178"/>
                  <a:gd name="T6" fmla="*/ 177 w 177"/>
                  <a:gd name="T7" fmla="*/ 89 h 178"/>
                  <a:gd name="T8" fmla="*/ 89 w 177"/>
                  <a:gd name="T9" fmla="*/ 178 h 178"/>
                  <a:gd name="T10" fmla="*/ 89 w 177"/>
                  <a:gd name="T11" fmla="*/ 27 h 178"/>
                  <a:gd name="T12" fmla="*/ 27 w 177"/>
                  <a:gd name="T13" fmla="*/ 89 h 178"/>
                  <a:gd name="T14" fmla="*/ 89 w 177"/>
                  <a:gd name="T15" fmla="*/ 152 h 178"/>
                  <a:gd name="T16" fmla="*/ 150 w 177"/>
                  <a:gd name="T17" fmla="*/ 89 h 178"/>
                  <a:gd name="T18" fmla="*/ 89 w 177"/>
                  <a:gd name="T19" fmla="*/ 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8">
                    <a:moveTo>
                      <a:pt x="89" y="178"/>
                    </a:moveTo>
                    <a:cubicBezTo>
                      <a:pt x="40" y="178"/>
                      <a:pt x="0" y="138"/>
                      <a:pt x="0" y="89"/>
                    </a:cubicBezTo>
                    <a:cubicBezTo>
                      <a:pt x="0" y="40"/>
                      <a:pt x="40" y="0"/>
                      <a:pt x="89" y="0"/>
                    </a:cubicBezTo>
                    <a:cubicBezTo>
                      <a:pt x="137" y="0"/>
                      <a:pt x="177" y="40"/>
                      <a:pt x="177" y="89"/>
                    </a:cubicBezTo>
                    <a:cubicBezTo>
                      <a:pt x="177" y="138"/>
                      <a:pt x="137" y="178"/>
                      <a:pt x="89" y="178"/>
                    </a:cubicBezTo>
                    <a:close/>
                    <a:moveTo>
                      <a:pt x="89" y="27"/>
                    </a:moveTo>
                    <a:cubicBezTo>
                      <a:pt x="55" y="27"/>
                      <a:pt x="27" y="55"/>
                      <a:pt x="27" y="89"/>
                    </a:cubicBezTo>
                    <a:cubicBezTo>
                      <a:pt x="27" y="124"/>
                      <a:pt x="55" y="152"/>
                      <a:pt x="89" y="152"/>
                    </a:cubicBezTo>
                    <a:cubicBezTo>
                      <a:pt x="123" y="152"/>
                      <a:pt x="150" y="124"/>
                      <a:pt x="150" y="89"/>
                    </a:cubicBezTo>
                    <a:cubicBezTo>
                      <a:pt x="150" y="55"/>
                      <a:pt x="123" y="27"/>
                      <a:pt x="8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sp>
            <p:nvSpPr>
              <p:cNvPr id="113" name="Oval 332"/>
              <p:cNvSpPr>
                <a:spLocks noChangeArrowheads="1"/>
              </p:cNvSpPr>
              <p:nvPr/>
            </p:nvSpPr>
            <p:spPr bwMode="auto">
              <a:xfrm>
                <a:off x="2346325" y="4738688"/>
                <a:ext cx="130175" cy="130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tx1">
                      <a:lumMod val="65000"/>
                      <a:lumOff val="35000"/>
                    </a:schemeClr>
                  </a:solidFill>
                  <a:latin typeface="+mn-ea"/>
                  <a:cs typeface="+mn-ea"/>
                </a:endParaRPr>
              </a:p>
            </p:txBody>
          </p:sp>
        </p:grpSp>
      </p:grpSp>
    </p:spTree>
    <p:extLst>
      <p:ext uri="{BB962C8B-B14F-4D97-AF65-F5344CB8AC3E}">
        <p14:creationId xmlns:p14="http://schemas.microsoft.com/office/powerpoint/2010/main" val="35087916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61111E-6 -4.44444E-6 L -3.61111E-6 -0.47376 " pathEditMode="relative" rAng="0" ptsTypes="AA">
                                      <p:cBhvr>
                                        <p:cTn id="8" dur="1500" spd="-100000" fill="hold"/>
                                        <p:tgtEl>
                                          <p:spTgt spid="88"/>
                                        </p:tgtEl>
                                        <p:attrNameLst>
                                          <p:attrName>ppt_x</p:attrName>
                                          <p:attrName>ppt_y</p:attrName>
                                        </p:attrNameLst>
                                      </p:cBhvr>
                                      <p:rCtr x="0" y="-23704"/>
                                    </p:animMotion>
                                  </p:childTnLst>
                                </p:cTn>
                              </p:par>
                            </p:childTnLst>
                          </p:cTn>
                        </p:par>
                        <p:par>
                          <p:cTn id="9" fill="hold">
                            <p:stCondLst>
                              <p:cond delay="1500"/>
                            </p:stCondLst>
                            <p:childTnLst>
                              <p:par>
                                <p:cTn id="10" presetID="1" presetClass="entr" presetSubtype="0"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childTnLst>
                                </p:cTn>
                              </p:par>
                            </p:childTnLst>
                          </p:cTn>
                        </p:par>
                        <p:par>
                          <p:cTn id="12" fill="hold">
                            <p:stCondLst>
                              <p:cond delay="1500"/>
                            </p:stCondLst>
                            <p:childTnLst>
                              <p:par>
                                <p:cTn id="13" presetID="42" presetClass="path" presetSubtype="0" accel="50000" decel="50000" fill="hold" nodeType="afterEffect">
                                  <p:stCondLst>
                                    <p:cond delay="0"/>
                                  </p:stCondLst>
                                  <p:childTnLst>
                                    <p:animMotion origin="layout" path="M -3.61111E-6 2.34568E-6 L -3.61111E-6 -0.22655 " pathEditMode="relative" rAng="0" ptsTypes="AA">
                                      <p:cBhvr>
                                        <p:cTn id="14" dur="1500" spd="-100000" fill="hold"/>
                                        <p:tgtEl>
                                          <p:spTgt spid="76"/>
                                        </p:tgtEl>
                                        <p:attrNameLst>
                                          <p:attrName>ppt_x</p:attrName>
                                          <p:attrName>ppt_y</p:attrName>
                                        </p:attrNameLst>
                                      </p:cBhvr>
                                      <p:rCtr x="0" y="-11327"/>
                                    </p:animMotion>
                                  </p:childTnLst>
                                </p:cTn>
                              </p:par>
                            </p:childTnLst>
                          </p:cTn>
                        </p:par>
                        <p:par>
                          <p:cTn id="15" fill="hold">
                            <p:stCondLst>
                              <p:cond delay="3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p:stCondLst>
                              <p:cond delay="3000"/>
                            </p:stCondLst>
                            <p:childTnLst>
                              <p:par>
                                <p:cTn id="19" presetID="42" presetClass="path" presetSubtype="0" accel="50000" decel="50000" fill="hold" nodeType="afterEffect">
                                  <p:stCondLst>
                                    <p:cond delay="0"/>
                                  </p:stCondLst>
                                  <p:childTnLst>
                                    <p:animMotion origin="layout" path="M -3.61111E-6 -2.22222E-6 L -3.61111E-6 -0.22654 " pathEditMode="relative" rAng="0" ptsTypes="AA">
                                      <p:cBhvr>
                                        <p:cTn id="20" dur="1500" spd="-100000" fill="hold"/>
                                        <p:tgtEl>
                                          <p:spTgt spid="63"/>
                                        </p:tgtEl>
                                        <p:attrNameLst>
                                          <p:attrName>ppt_x</p:attrName>
                                          <p:attrName>ppt_y</p:attrName>
                                        </p:attrNameLst>
                                      </p:cBhvr>
                                      <p:rCtr x="0" y="-113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74544" y="339502"/>
            <a:ext cx="2594911" cy="33855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65000"/>
                    <a:lumOff val="35000"/>
                  </a:schemeClr>
                </a:solidFill>
                <a:cs typeface="经典综艺体简" panose="02010609000101010101" pitchFamily="49" charset="-122"/>
              </a:rPr>
              <a:t>标题文字内容</a:t>
            </a:r>
          </a:p>
        </p:txBody>
      </p:sp>
      <p:sp>
        <p:nvSpPr>
          <p:cNvPr id="51" name="矩形 50"/>
          <p:cNvSpPr/>
          <p:nvPr/>
        </p:nvSpPr>
        <p:spPr>
          <a:xfrm>
            <a:off x="1410099" y="3235596"/>
            <a:ext cx="2088232" cy="1368152"/>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CN" altLang="en-US" sz="1799">
              <a:cs typeface="+mn-ea"/>
            </a:endParaRPr>
          </a:p>
        </p:txBody>
      </p:sp>
      <p:sp>
        <p:nvSpPr>
          <p:cNvPr id="52" name="Rectangle 24"/>
          <p:cNvSpPr/>
          <p:nvPr/>
        </p:nvSpPr>
        <p:spPr>
          <a:xfrm>
            <a:off x="1417314" y="1131590"/>
            <a:ext cx="6570168" cy="897872"/>
          </a:xfrm>
          <a:prstGeom prst="rect">
            <a:avLst/>
          </a:prstGeom>
          <a:no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tx1">
                  <a:lumMod val="75000"/>
                  <a:lumOff val="25000"/>
                </a:schemeClr>
              </a:solidFill>
              <a:latin typeface="微软雅黑" panose="020B0503020204020204" charset="-122"/>
              <a:ea typeface="微软雅黑" panose="020B0503020204020204" charset="-122"/>
            </a:endParaRPr>
          </a:p>
        </p:txBody>
      </p:sp>
      <p:sp>
        <p:nvSpPr>
          <p:cNvPr id="53" name="Oval 4"/>
          <p:cNvSpPr/>
          <p:nvPr/>
        </p:nvSpPr>
        <p:spPr>
          <a:xfrm>
            <a:off x="1163732" y="1282643"/>
            <a:ext cx="507161" cy="5071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773-CAI978" panose="020B0402020204020303" pitchFamily="34" charset="0"/>
                <a:ea typeface="微软雅黑" panose="020B0503020204020204" charset="-122"/>
              </a:rPr>
              <a:t>1</a:t>
            </a:r>
          </a:p>
        </p:txBody>
      </p:sp>
      <p:grpSp>
        <p:nvGrpSpPr>
          <p:cNvPr id="54" name="组合 53"/>
          <p:cNvGrpSpPr/>
          <p:nvPr/>
        </p:nvGrpSpPr>
        <p:grpSpPr>
          <a:xfrm>
            <a:off x="1796980" y="1184980"/>
            <a:ext cx="6182891" cy="791092"/>
            <a:chOff x="1709087" y="1241831"/>
            <a:chExt cx="6182891" cy="791092"/>
          </a:xfrm>
        </p:grpSpPr>
        <p:sp>
          <p:nvSpPr>
            <p:cNvPr id="55" name="文本框 1"/>
            <p:cNvSpPr txBox="1"/>
            <p:nvPr/>
          </p:nvSpPr>
          <p:spPr>
            <a:xfrm>
              <a:off x="1709087" y="1241831"/>
              <a:ext cx="1620180" cy="259687"/>
            </a:xfrm>
            <a:prstGeom prst="rect">
              <a:avLst/>
            </a:prstGeom>
            <a:noFill/>
          </p:spPr>
          <p:txBody>
            <a:bodyPr wrap="square" lIns="51435" tIns="25718" rIns="51435" bIns="25718" rtlCol="0">
              <a:spAutoFit/>
            </a:bodyPr>
            <a:lstStyle/>
            <a:p>
              <a:r>
                <a:rPr lang="zh-CN" altLang="en-US" sz="1350" dirty="0">
                  <a:solidFill>
                    <a:schemeClr val="tx1">
                      <a:lumMod val="65000"/>
                      <a:lumOff val="35000"/>
                    </a:schemeClr>
                  </a:solidFill>
                  <a:latin typeface="微软雅黑" panose="020B0503020204020204" charset="-122"/>
                  <a:ea typeface="微软雅黑" panose="020B0503020204020204" charset="-122"/>
                </a:rPr>
                <a:t>添加标题内容</a:t>
              </a:r>
            </a:p>
          </p:txBody>
        </p:sp>
        <p:sp>
          <p:nvSpPr>
            <p:cNvPr id="56" name="矩形 55"/>
            <p:cNvSpPr/>
            <p:nvPr/>
          </p:nvSpPr>
          <p:spPr>
            <a:xfrm>
              <a:off x="1709087" y="1461614"/>
              <a:ext cx="6182891" cy="571309"/>
            </a:xfrm>
            <a:prstGeom prst="rect">
              <a:avLst/>
            </a:prstGeom>
          </p:spPr>
          <p:txBody>
            <a:bodyPr wrap="square" lIns="51434" tIns="25717" rIns="51434" bIns="25717">
              <a:spAutoFit/>
            </a:bodyPr>
            <a:lstStyle/>
            <a:p>
              <a:pPr algn="just">
                <a:lnSpc>
                  <a:spcPct val="150000"/>
                </a:lnSpc>
                <a:defRPr/>
              </a:pP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200</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字以内，据统计每页幻灯片的最好控制在  </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5</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分钟之内。此处添加详细文本描述</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 </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，建议与标题相关并符合整体语言风格，语言描述尽量简洁生动。此处添加详细文本整体语风格。</a:t>
              </a:r>
              <a:endParaRPr lang="zh-CN" altLang="en-US" sz="750" dirty="0">
                <a:solidFill>
                  <a:schemeClr val="tx1">
                    <a:lumMod val="65000"/>
                    <a:lumOff val="35000"/>
                  </a:schemeClr>
                </a:solidFill>
                <a:latin typeface="微软雅黑" panose="020B0503020204020204" charset="-122"/>
                <a:ea typeface="微软雅黑" panose="020B0503020204020204" charset="-122"/>
                <a:cs typeface="Lato Light" charset="0"/>
                <a:sym typeface="Gill Sans" charset="0"/>
              </a:endParaRPr>
            </a:p>
          </p:txBody>
        </p:sp>
      </p:grpSp>
      <p:sp>
        <p:nvSpPr>
          <p:cNvPr id="57" name="Rectangle 24"/>
          <p:cNvSpPr/>
          <p:nvPr/>
        </p:nvSpPr>
        <p:spPr>
          <a:xfrm>
            <a:off x="1410099" y="2211710"/>
            <a:ext cx="6570168" cy="897872"/>
          </a:xfrm>
          <a:prstGeom prst="rect">
            <a:avLst/>
          </a:prstGeom>
          <a:no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tx1">
                  <a:lumMod val="75000"/>
                  <a:lumOff val="25000"/>
                </a:schemeClr>
              </a:solidFill>
              <a:latin typeface="微软雅黑" panose="020B0503020204020204" charset="-122"/>
              <a:ea typeface="微软雅黑" panose="020B0503020204020204" charset="-122"/>
            </a:endParaRPr>
          </a:p>
        </p:txBody>
      </p:sp>
      <p:sp>
        <p:nvSpPr>
          <p:cNvPr id="58" name="Oval 4"/>
          <p:cNvSpPr/>
          <p:nvPr/>
        </p:nvSpPr>
        <p:spPr>
          <a:xfrm>
            <a:off x="1156518" y="2362763"/>
            <a:ext cx="507161" cy="5071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773-CAI978" panose="020B0402020204020303" pitchFamily="34" charset="0"/>
                <a:ea typeface="微软雅黑" panose="020B0503020204020204" charset="-122"/>
              </a:rPr>
              <a:t>2</a:t>
            </a:r>
          </a:p>
        </p:txBody>
      </p:sp>
      <p:grpSp>
        <p:nvGrpSpPr>
          <p:cNvPr id="59" name="组合 58"/>
          <p:cNvGrpSpPr/>
          <p:nvPr/>
        </p:nvGrpSpPr>
        <p:grpSpPr>
          <a:xfrm>
            <a:off x="1789765" y="2265100"/>
            <a:ext cx="6182891" cy="791092"/>
            <a:chOff x="1701872" y="2321951"/>
            <a:chExt cx="6182891" cy="791092"/>
          </a:xfrm>
        </p:grpSpPr>
        <p:sp>
          <p:nvSpPr>
            <p:cNvPr id="60" name="文本框 1"/>
            <p:cNvSpPr txBox="1"/>
            <p:nvPr/>
          </p:nvSpPr>
          <p:spPr>
            <a:xfrm>
              <a:off x="1701872" y="2321951"/>
              <a:ext cx="1620180" cy="259687"/>
            </a:xfrm>
            <a:prstGeom prst="rect">
              <a:avLst/>
            </a:prstGeom>
            <a:noFill/>
          </p:spPr>
          <p:txBody>
            <a:bodyPr wrap="square" lIns="51435" tIns="25718" rIns="51435" bIns="25718" rtlCol="0">
              <a:spAutoFit/>
            </a:bodyPr>
            <a:lstStyle/>
            <a:p>
              <a:r>
                <a:rPr lang="zh-CN" altLang="en-US" sz="1350" dirty="0">
                  <a:solidFill>
                    <a:schemeClr val="tx1">
                      <a:lumMod val="65000"/>
                      <a:lumOff val="35000"/>
                    </a:schemeClr>
                  </a:solidFill>
                  <a:latin typeface="微软雅黑" panose="020B0503020204020204" charset="-122"/>
                  <a:ea typeface="微软雅黑" panose="020B0503020204020204" charset="-122"/>
                </a:rPr>
                <a:t>添加标题内容</a:t>
              </a:r>
            </a:p>
          </p:txBody>
        </p:sp>
        <p:sp>
          <p:nvSpPr>
            <p:cNvPr id="61" name="矩形 60"/>
            <p:cNvSpPr/>
            <p:nvPr/>
          </p:nvSpPr>
          <p:spPr>
            <a:xfrm>
              <a:off x="1701872" y="2541734"/>
              <a:ext cx="6182891" cy="571309"/>
            </a:xfrm>
            <a:prstGeom prst="rect">
              <a:avLst/>
            </a:prstGeom>
          </p:spPr>
          <p:txBody>
            <a:bodyPr wrap="square" lIns="51434" tIns="25717" rIns="51434" bIns="25717">
              <a:spAutoFit/>
            </a:bodyPr>
            <a:lstStyle/>
            <a:p>
              <a:pPr algn="just">
                <a:lnSpc>
                  <a:spcPct val="150000"/>
                </a:lnSpc>
                <a:defRPr/>
              </a:pP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200</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字以内，据统计每页幻灯片的最好控制在  </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5</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分钟之内。此处添加详细文本描述</a:t>
              </a:r>
              <a:r>
                <a:rPr lang="en-US" altLang="zh-CN" sz="750" dirty="0">
                  <a:solidFill>
                    <a:schemeClr val="tx1">
                      <a:lumMod val="65000"/>
                      <a:lumOff val="35000"/>
                    </a:schemeClr>
                  </a:solidFill>
                  <a:latin typeface="微软雅黑" panose="020B0503020204020204" charset="-122"/>
                  <a:ea typeface="微软雅黑" panose="020B0503020204020204" charset="-122"/>
                  <a:sym typeface="Gill Sans" charset="0"/>
                </a:rPr>
                <a:t> </a:t>
              </a:r>
              <a:r>
                <a:rPr lang="zh-CN" altLang="en-US" sz="750" dirty="0">
                  <a:solidFill>
                    <a:schemeClr val="tx1">
                      <a:lumMod val="65000"/>
                      <a:lumOff val="35000"/>
                    </a:schemeClr>
                  </a:solidFill>
                  <a:latin typeface="微软雅黑" panose="020B0503020204020204" charset="-122"/>
                  <a:ea typeface="微软雅黑" panose="020B0503020204020204" charset="-122"/>
                  <a:sym typeface="Gill Sans" charset="0"/>
                </a:rPr>
                <a:t>，建议与标题相关并符合整体语言风格，语言描述尽量简洁生动。此处添加详细文本整体语风格。</a:t>
              </a:r>
              <a:endParaRPr lang="zh-CN" altLang="en-US" sz="750" dirty="0">
                <a:solidFill>
                  <a:schemeClr val="tx1">
                    <a:lumMod val="65000"/>
                    <a:lumOff val="35000"/>
                  </a:schemeClr>
                </a:solidFill>
                <a:latin typeface="微软雅黑" panose="020B0503020204020204" charset="-122"/>
                <a:ea typeface="微软雅黑" panose="020B0503020204020204" charset="-122"/>
                <a:cs typeface="Lato Light" charset="0"/>
                <a:sym typeface="Gill Sans" charset="0"/>
              </a:endParaRPr>
            </a:p>
          </p:txBody>
        </p:sp>
      </p:grpSp>
      <p:sp>
        <p:nvSpPr>
          <p:cNvPr id="62" name="矩形 61"/>
          <p:cNvSpPr/>
          <p:nvPr/>
        </p:nvSpPr>
        <p:spPr>
          <a:xfrm>
            <a:off x="3651067" y="3235596"/>
            <a:ext cx="2088232" cy="1368152"/>
          </a:xfrm>
          <a:prstGeom prst="rect">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CN" altLang="en-US" sz="1799">
              <a:cs typeface="+mn-ea"/>
            </a:endParaRPr>
          </a:p>
        </p:txBody>
      </p:sp>
      <p:sp>
        <p:nvSpPr>
          <p:cNvPr id="89" name="矩形 88"/>
          <p:cNvSpPr/>
          <p:nvPr/>
        </p:nvSpPr>
        <p:spPr>
          <a:xfrm>
            <a:off x="5892035" y="3235596"/>
            <a:ext cx="2088232" cy="1368152"/>
          </a:xfrm>
          <a:prstGeom prst="rect">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zh-CN" altLang="en-US" sz="1799">
              <a:cs typeface="+mn-ea"/>
            </a:endParaRPr>
          </a:p>
        </p:txBody>
      </p:sp>
    </p:spTree>
    <p:extLst>
      <p:ext uri="{BB962C8B-B14F-4D97-AF65-F5344CB8AC3E}">
        <p14:creationId xmlns:p14="http://schemas.microsoft.com/office/powerpoint/2010/main" val="17678511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3.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4.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5.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自定义 3273">
      <a:dk1>
        <a:srgbClr val="000000"/>
      </a:dk1>
      <a:lt1>
        <a:srgbClr val="FFFFFF"/>
      </a:lt1>
      <a:dk2>
        <a:srgbClr val="000000"/>
      </a:dk2>
      <a:lt2>
        <a:srgbClr val="FFFFFF"/>
      </a:lt2>
      <a:accent1>
        <a:srgbClr val="BE0909"/>
      </a:accent1>
      <a:accent2>
        <a:srgbClr val="BE0909"/>
      </a:accent2>
      <a:accent3>
        <a:srgbClr val="BE0909"/>
      </a:accent3>
      <a:accent4>
        <a:srgbClr val="BE0909"/>
      </a:accent4>
      <a:accent5>
        <a:srgbClr val="BE0909"/>
      </a:accent5>
      <a:accent6>
        <a:srgbClr val="BE0909"/>
      </a:accent6>
      <a:hlink>
        <a:srgbClr val="BE0909"/>
      </a:hlink>
      <a:folHlink>
        <a:srgbClr val="BE0909"/>
      </a:folHlink>
    </a:clrScheme>
    <a:fontScheme name="Temp">
      <a:majorFont>
        <a:latin typeface="方正兰亭超细黑简体"/>
        <a:ea typeface="微软雅黑"/>
        <a:cs typeface=""/>
      </a:majorFont>
      <a:minorFont>
        <a:latin typeface="方正兰亭超细黑简体"/>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378">
          <a:defRPr sz="1799">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21118</TotalTime>
  <Words>4511</Words>
  <Application>Microsoft Office PowerPoint</Application>
  <PresentationFormat>Affichage à l'écran (16:9)</PresentationFormat>
  <Paragraphs>216</Paragraphs>
  <Slides>22</Slides>
  <Notes>19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22</vt:i4>
      </vt:variant>
    </vt:vector>
  </HeadingPairs>
  <TitlesOfParts>
    <vt:vector size="32" baseType="lpstr">
      <vt:lpstr>773-CAI978</vt:lpstr>
      <vt:lpstr>Adobe Myungjo Std M</vt:lpstr>
      <vt:lpstr>微软雅黑</vt:lpstr>
      <vt:lpstr>方正兰亭超细黑简体</vt:lpstr>
      <vt:lpstr>文鼎习字体</vt:lpstr>
      <vt:lpstr>Arial</vt:lpstr>
      <vt:lpstr>Calibri</vt:lpstr>
      <vt:lpstr>Times New Roman</vt:lpstr>
      <vt:lpstr>Wingdings</vt:lpstr>
      <vt:lpstr>Office 主题​​</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唯芯设计师</dc:creator>
  <cp:lastModifiedBy>mazhuo0825@gmail.com</cp:lastModifiedBy>
  <cp:revision>12820</cp:revision>
  <dcterms:created xsi:type="dcterms:W3CDTF">2016-03-09T04:37:28Z</dcterms:created>
  <dcterms:modified xsi:type="dcterms:W3CDTF">2022-10-26T10:14:25Z</dcterms:modified>
</cp:coreProperties>
</file>